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4"/>
  </p:sldMasterIdLst>
  <p:notesMasterIdLst>
    <p:notesMasterId r:id="rId37"/>
  </p:notesMasterIdLst>
  <p:sldIdLst>
    <p:sldId id="256" r:id="rId5"/>
    <p:sldId id="308" r:id="rId6"/>
    <p:sldId id="313" r:id="rId7"/>
    <p:sldId id="311" r:id="rId8"/>
    <p:sldId id="341" r:id="rId9"/>
    <p:sldId id="337" r:id="rId10"/>
    <p:sldId id="339" r:id="rId11"/>
    <p:sldId id="314" r:id="rId12"/>
    <p:sldId id="315" r:id="rId13"/>
    <p:sldId id="316" r:id="rId14"/>
    <p:sldId id="264" r:id="rId15"/>
    <p:sldId id="33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9" r:id="rId26"/>
    <p:sldId id="340" r:id="rId27"/>
    <p:sldId id="330" r:id="rId28"/>
    <p:sldId id="331" r:id="rId29"/>
    <p:sldId id="332" r:id="rId30"/>
    <p:sldId id="333" r:id="rId31"/>
    <p:sldId id="334" r:id="rId32"/>
    <p:sldId id="336" r:id="rId33"/>
    <p:sldId id="283" r:id="rId34"/>
    <p:sldId id="260" r:id="rId35"/>
    <p:sldId id="261" r:id="rId36"/>
  </p:sldIdLst>
  <p:sldSz cx="9144000" cy="5143500" type="screen16x9"/>
  <p:notesSz cx="6858000" cy="9144000"/>
  <p:embeddedFontLst>
    <p:embeddedFont>
      <p:font typeface="Gochi Hand" panose="020B0604020202020204" charset="0"/>
      <p:regular r:id="rId38"/>
    </p:embeddedFont>
    <p:embeddedFont>
      <p:font typeface="Nunito" pitchFamily="2" charset="-18"/>
      <p:regular r:id="rId39"/>
      <p:bold r:id="rId40"/>
      <p:italic r:id="rId41"/>
      <p:boldItalic r:id="rId42"/>
    </p:embeddedFont>
    <p:embeddedFont>
      <p:font typeface="Nunito SemiBold" pitchFamily="2" charset="-18"/>
      <p:bold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9C05AA-6A71-4AF5-AB28-CBB565775294}" v="1" dt="2023-03-25T11:26:04.819"/>
  </p1510:revLst>
</p1510:revInfo>
</file>

<file path=ppt/tableStyles.xml><?xml version="1.0" encoding="utf-8"?>
<a:tblStyleLst xmlns:a="http://schemas.openxmlformats.org/drawingml/2006/main" def="{ECF803B2-A0E0-4779-BA4B-8FE7B1E97112}">
  <a:tblStyle styleId="{ECF803B2-A0E0-4779-BA4B-8FE7B1E971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3" autoAdjust="0"/>
    <p:restoredTop sz="94660"/>
  </p:normalViewPr>
  <p:slideViewPr>
    <p:cSldViewPr snapToGrid="0">
      <p:cViewPr>
        <p:scale>
          <a:sx n="100" d="100"/>
          <a:sy n="100" d="100"/>
        </p:scale>
        <p:origin x="984" y="1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5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6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кола Срзентић" userId="S::nikola.srzentic@osddudic.onmicrosoft.com::16108732-95cf-44e0-8d70-536279754762" providerId="AD" clId="Web-{359C05AA-6A71-4AF5-AB28-CBB565775294}"/>
    <pc:docChg chg="modSld">
      <pc:chgData name="Никола Срзентић" userId="S::nikola.srzentic@osddudic.onmicrosoft.com::16108732-95cf-44e0-8d70-536279754762" providerId="AD" clId="Web-{359C05AA-6A71-4AF5-AB28-CBB565775294}" dt="2023-03-25T11:26:04.803" v="0"/>
      <pc:docMkLst>
        <pc:docMk/>
      </pc:docMkLst>
      <pc:sldChg chg="modTransition">
        <pc:chgData name="Никола Срзентић" userId="S::nikola.srzentic@osddudic.onmicrosoft.com::16108732-95cf-44e0-8d70-536279754762" providerId="AD" clId="Web-{359C05AA-6A71-4AF5-AB28-CBB565775294}" dt="2023-03-25T11:26:04.803" v="0"/>
        <pc:sldMkLst>
          <pc:docMk/>
          <pc:sldMk cId="0" sldId="25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A4-4388-9BD8-E3CDE9C104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A4-4388-9BD8-E3CDE9C104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A4-4388-9BD8-E3CDE9C104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A4-4388-9BD8-E3CDE9C104B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BA4-4388-9BD8-E3CDE9C104B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ugljen dioksid</a:t>
                    </a:r>
                    <a:r>
                      <a:rPr lang="en-US" baseline="0" dirty="0"/>
                      <a:t>
</a:t>
                    </a:r>
                    <a:fld id="{ACB0E605-BE4B-427D-9E4F-F049E881E5EE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BA4-4388-9BD8-E3CDE9C104B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metan</a:t>
                    </a:r>
                    <a:r>
                      <a:rPr lang="en-US" baseline="0" dirty="0"/>
                      <a:t>
</a:t>
                    </a:r>
                    <a:fld id="{AE1008E9-F69E-4C12-9DB9-A90FE73918BA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BA4-4388-9BD8-E3CDE9C104B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/>
                      <a:t>ostali gasovi</a:t>
                    </a:r>
                    <a:r>
                      <a:rPr lang="en-US" baseline="0" dirty="0"/>
                      <a:t>
</a:t>
                    </a:r>
                    <a:fld id="{26DA8410-720C-4640-A901-716A4D4F8206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BA4-4388-9BD8-E3CDE9C104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ugljen dioksid</c:v>
                </c:pt>
                <c:pt idx="1">
                  <c:v>metan</c:v>
                </c:pt>
                <c:pt idx="2">
                  <c:v>azotni oksidi</c:v>
                </c:pt>
                <c:pt idx="3">
                  <c:v>ostali gasovi</c:v>
                </c:pt>
                <c:pt idx="4">
                  <c:v>fluorisani gasovi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64.3</c:v>
                </c:pt>
                <c:pt idx="1">
                  <c:v>17</c:v>
                </c:pt>
                <c:pt idx="2">
                  <c:v>6</c:v>
                </c:pt>
                <c:pt idx="3">
                  <c:v>11.9</c:v>
                </c:pt>
                <c:pt idx="4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BB-402F-97DF-7E997DD1EE1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27:0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24575,'-6'0'0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27:0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24575,'-6'0'0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28:38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28:3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28:4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28:5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29:0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12983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086349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gb5e6390668_2_2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6" name="Google Shape;2446;gb5e6390668_2_2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448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gb5e6390668_2_2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3" name="Google Shape;2523;gb5e6390668_2_2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aca33d7c17_0_5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2" name="Google Shape;1572;gaca33d7c17_0_5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aca33d7c17_0_6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aca33d7c17_0_6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b9fc0899eb_0_6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b9fc0899eb_0_6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4253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b5e3ec5bec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b5e3ec5bec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8680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b5e3ec5bec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b5e3ec5bec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3428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Google Shape;2196;gb5e3ec5bec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7" name="Google Shape;2197;gb5e3ec5bec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241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gb5e3ec5be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0" name="Google Shape;1790;gb5e3ec5be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aca33d7c17_0_2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aca33d7c17_0_2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6412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gb5e3ec5bec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5" name="Google Shape;1845;gb5e3ec5bec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0808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47747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33000" y="2733107"/>
            <a:ext cx="7278000" cy="10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400" b="1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2450" y="4135175"/>
            <a:ext cx="42390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2" name="Google Shape;12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5" name="Google Shape;15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2700000">
            <a:off x="1551164" y="652423"/>
            <a:ext cx="104613" cy="147198"/>
            <a:chOff x="5248950" y="2607450"/>
            <a:chExt cx="27575" cy="38800"/>
          </a:xfrm>
        </p:grpSpPr>
        <p:sp>
          <p:nvSpPr>
            <p:cNvPr id="18" name="Google Shape;18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3320916">
            <a:off x="8589994" y="783670"/>
            <a:ext cx="104615" cy="147200"/>
            <a:chOff x="5248950" y="2607450"/>
            <a:chExt cx="27575" cy="38800"/>
          </a:xfrm>
        </p:grpSpPr>
        <p:sp>
          <p:nvSpPr>
            <p:cNvPr id="21" name="Google Shape;21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7179494">
            <a:off x="8192007" y="1857762"/>
            <a:ext cx="900754" cy="1242451"/>
            <a:chOff x="330281" y="38723"/>
            <a:chExt cx="1614914" cy="2227176"/>
          </a:xfrm>
        </p:grpSpPr>
        <p:sp>
          <p:nvSpPr>
            <p:cNvPr id="24" name="Google Shape;24;p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98118" y="284488"/>
            <a:ext cx="924215" cy="1230069"/>
            <a:chOff x="330281" y="38723"/>
            <a:chExt cx="1614914" cy="2227176"/>
          </a:xfrm>
        </p:grpSpPr>
        <p:sp>
          <p:nvSpPr>
            <p:cNvPr id="28" name="Google Shape;28;p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-982325" y="-4074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7072338" y="1263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1531550" y="4059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 rot="-263120">
            <a:off x="-731781" y="2172447"/>
            <a:ext cx="1833316" cy="3777481"/>
            <a:chOff x="6239025" y="396475"/>
            <a:chExt cx="480900" cy="990825"/>
          </a:xfrm>
        </p:grpSpPr>
        <p:sp>
          <p:nvSpPr>
            <p:cNvPr id="37" name="Google Shape;37;p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8763625" y="139205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933000" y="25097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2"/>
          <p:cNvGrpSpPr/>
          <p:nvPr/>
        </p:nvGrpSpPr>
        <p:grpSpPr>
          <a:xfrm rot="288696" flipH="1">
            <a:off x="7867796" y="3276445"/>
            <a:ext cx="1517007" cy="3125969"/>
            <a:chOff x="6239025" y="396475"/>
            <a:chExt cx="480900" cy="990825"/>
          </a:xfrm>
        </p:grpSpPr>
        <p:sp>
          <p:nvSpPr>
            <p:cNvPr id="49" name="Google Shape;49;p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4_1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9" name="Google Shape;759;p22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760" name="Google Shape;760;p2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" name="Google Shape;762;p22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763" name="Google Shape;763;p2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22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766" name="Google Shape;766;p2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22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770" name="Google Shape;770;p2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22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2"/>
          <p:cNvSpPr/>
          <p:nvPr/>
        </p:nvSpPr>
        <p:spPr>
          <a:xfrm>
            <a:off x="-1002975" y="4260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2"/>
          <p:cNvSpPr/>
          <p:nvPr/>
        </p:nvSpPr>
        <p:spPr>
          <a:xfrm>
            <a:off x="8431350" y="4260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2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7" name="Google Shape;777;p22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778" name="Google Shape;778;p2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1" name="Google Shape;781;p22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2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4_1_1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23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786" name="Google Shape;786;p2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23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789" name="Google Shape;789;p2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23"/>
          <p:cNvGrpSpPr/>
          <p:nvPr/>
        </p:nvGrpSpPr>
        <p:grpSpPr>
          <a:xfrm rot="3488692">
            <a:off x="5944562" y="4108062"/>
            <a:ext cx="900823" cy="1242470"/>
            <a:chOff x="330281" y="38723"/>
            <a:chExt cx="1614914" cy="2227176"/>
          </a:xfrm>
        </p:grpSpPr>
        <p:sp>
          <p:nvSpPr>
            <p:cNvPr id="792" name="Google Shape;792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5" name="Google Shape;795;p23"/>
          <p:cNvSpPr/>
          <p:nvPr/>
        </p:nvSpPr>
        <p:spPr>
          <a:xfrm>
            <a:off x="8183375" y="4691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3"/>
          <p:cNvSpPr/>
          <p:nvPr/>
        </p:nvSpPr>
        <p:spPr>
          <a:xfrm>
            <a:off x="7555438" y="454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3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23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9" name="Google Shape;799;p23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800" name="Google Shape;800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23"/>
          <p:cNvGrpSpPr/>
          <p:nvPr/>
        </p:nvGrpSpPr>
        <p:grpSpPr>
          <a:xfrm rot="3488692">
            <a:off x="8746262" y="712362"/>
            <a:ext cx="900823" cy="1242470"/>
            <a:chOff x="330281" y="38723"/>
            <a:chExt cx="1614914" cy="2227176"/>
          </a:xfrm>
        </p:grpSpPr>
        <p:sp>
          <p:nvSpPr>
            <p:cNvPr id="804" name="Google Shape;804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1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26"/>
          <p:cNvSpPr txBox="1">
            <a:spLocks noGrp="1"/>
          </p:cNvSpPr>
          <p:nvPr>
            <p:ph type="title"/>
          </p:nvPr>
        </p:nvSpPr>
        <p:spPr>
          <a:xfrm>
            <a:off x="2933300" y="2505599"/>
            <a:ext cx="3277500" cy="8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92" name="Google Shape;892;p26"/>
          <p:cNvSpPr txBox="1">
            <a:spLocks noGrp="1"/>
          </p:cNvSpPr>
          <p:nvPr>
            <p:ph type="subTitle" idx="1"/>
          </p:nvPr>
        </p:nvSpPr>
        <p:spPr>
          <a:xfrm>
            <a:off x="2316750" y="1267112"/>
            <a:ext cx="4510500" cy="12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93" name="Google Shape;893;p26"/>
          <p:cNvGrpSpPr/>
          <p:nvPr/>
        </p:nvGrpSpPr>
        <p:grpSpPr>
          <a:xfrm rot="3320949">
            <a:off x="9086424" y="2338001"/>
            <a:ext cx="154298" cy="217108"/>
            <a:chOff x="5248950" y="2607450"/>
            <a:chExt cx="27575" cy="38800"/>
          </a:xfrm>
        </p:grpSpPr>
        <p:sp>
          <p:nvSpPr>
            <p:cNvPr id="894" name="Google Shape;894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" name="Google Shape;896;p26"/>
          <p:cNvGrpSpPr/>
          <p:nvPr/>
        </p:nvGrpSpPr>
        <p:grpSpPr>
          <a:xfrm rot="7179494">
            <a:off x="7705682" y="2391212"/>
            <a:ext cx="900754" cy="1242451"/>
            <a:chOff x="330281" y="38723"/>
            <a:chExt cx="1614914" cy="2227176"/>
          </a:xfrm>
        </p:grpSpPr>
        <p:sp>
          <p:nvSpPr>
            <p:cNvPr id="897" name="Google Shape;897;p2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26"/>
          <p:cNvGrpSpPr/>
          <p:nvPr/>
        </p:nvGrpSpPr>
        <p:grpSpPr>
          <a:xfrm>
            <a:off x="843143" y="-133449"/>
            <a:ext cx="924215" cy="1230069"/>
            <a:chOff x="330281" y="38723"/>
            <a:chExt cx="1614914" cy="2227176"/>
          </a:xfrm>
        </p:grpSpPr>
        <p:sp>
          <p:nvSpPr>
            <p:cNvPr id="901" name="Google Shape;901;p2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4" name="Google Shape;904;p26"/>
          <p:cNvSpPr/>
          <p:nvPr/>
        </p:nvSpPr>
        <p:spPr>
          <a:xfrm>
            <a:off x="-965525" y="-426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6"/>
          <p:cNvSpPr/>
          <p:nvPr/>
        </p:nvSpPr>
        <p:spPr>
          <a:xfrm>
            <a:off x="8457850" y="1669450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6" name="Google Shape;906;p26"/>
          <p:cNvGrpSpPr/>
          <p:nvPr/>
        </p:nvGrpSpPr>
        <p:grpSpPr>
          <a:xfrm rot="-5118020">
            <a:off x="724374" y="2590167"/>
            <a:ext cx="900759" cy="1242486"/>
            <a:chOff x="330281" y="38723"/>
            <a:chExt cx="1614914" cy="2227176"/>
          </a:xfrm>
        </p:grpSpPr>
        <p:sp>
          <p:nvSpPr>
            <p:cNvPr id="907" name="Google Shape;907;p2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26"/>
          <p:cNvGrpSpPr/>
          <p:nvPr/>
        </p:nvGrpSpPr>
        <p:grpSpPr>
          <a:xfrm rot="-2241120">
            <a:off x="6881534" y="363720"/>
            <a:ext cx="167533" cy="235734"/>
            <a:chOff x="5248950" y="2607450"/>
            <a:chExt cx="27575" cy="38800"/>
          </a:xfrm>
        </p:grpSpPr>
        <p:sp>
          <p:nvSpPr>
            <p:cNvPr id="911" name="Google Shape;911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26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914" name="Google Shape;914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26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917" name="Google Shape;917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26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920" name="Google Shape;920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26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923" name="Google Shape;923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" name="Google Shape;925;p26"/>
          <p:cNvGrpSpPr/>
          <p:nvPr/>
        </p:nvGrpSpPr>
        <p:grpSpPr>
          <a:xfrm rot="3320916">
            <a:off x="8639394" y="1145770"/>
            <a:ext cx="104615" cy="147200"/>
            <a:chOff x="5248950" y="2607450"/>
            <a:chExt cx="27575" cy="38800"/>
          </a:xfrm>
        </p:grpSpPr>
        <p:sp>
          <p:nvSpPr>
            <p:cNvPr id="926" name="Google Shape;926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8" name="Google Shape;928;p26"/>
          <p:cNvSpPr/>
          <p:nvPr/>
        </p:nvSpPr>
        <p:spPr>
          <a:xfrm>
            <a:off x="455550" y="39260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6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26"/>
          <p:cNvSpPr/>
          <p:nvPr/>
        </p:nvSpPr>
        <p:spPr>
          <a:xfrm>
            <a:off x="7707275" y="7535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26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26"/>
          <p:cNvSpPr/>
          <p:nvPr/>
        </p:nvSpPr>
        <p:spPr>
          <a:xfrm>
            <a:off x="455550" y="11815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26"/>
          <p:cNvSpPr/>
          <p:nvPr/>
        </p:nvSpPr>
        <p:spPr>
          <a:xfrm>
            <a:off x="4890875" y="46159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26"/>
          <p:cNvSpPr/>
          <p:nvPr/>
        </p:nvSpPr>
        <p:spPr>
          <a:xfrm>
            <a:off x="5795300" y="42456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24_1_1_1_1_1_1_1_1_1"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oogle Shape;1038;p29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039" name="Google Shape;1039;p2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29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042" name="Google Shape;1042;p2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5" name="Google Shape;1045;p29"/>
          <p:cNvSpPr/>
          <p:nvPr/>
        </p:nvSpPr>
        <p:spPr>
          <a:xfrm>
            <a:off x="7971850" y="47735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9"/>
          <p:cNvSpPr/>
          <p:nvPr/>
        </p:nvSpPr>
        <p:spPr>
          <a:xfrm>
            <a:off x="1825750" y="4568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29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8" name="Google Shape;1048;p29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1049" name="Google Shape;1049;p2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1053" name="Google Shape;1053;p2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" name="Google Shape;1056;p29"/>
          <p:cNvGrpSpPr/>
          <p:nvPr/>
        </p:nvGrpSpPr>
        <p:grpSpPr>
          <a:xfrm>
            <a:off x="-814260" y="2701614"/>
            <a:ext cx="2047865" cy="4219527"/>
            <a:chOff x="6239025" y="396475"/>
            <a:chExt cx="480900" cy="990825"/>
          </a:xfrm>
        </p:grpSpPr>
        <p:sp>
          <p:nvSpPr>
            <p:cNvPr id="1057" name="Google Shape;1057;p29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6" name="Google Shape;1066;p29"/>
          <p:cNvSpPr/>
          <p:nvPr/>
        </p:nvSpPr>
        <p:spPr>
          <a:xfrm>
            <a:off x="8115700" y="6924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7"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31"/>
          <p:cNvSpPr txBox="1">
            <a:spLocks noGrp="1"/>
          </p:cNvSpPr>
          <p:nvPr>
            <p:ph type="title"/>
          </p:nvPr>
        </p:nvSpPr>
        <p:spPr>
          <a:xfrm>
            <a:off x="855250" y="1226753"/>
            <a:ext cx="19401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01" name="Google Shape;1101;p31"/>
          <p:cNvSpPr txBox="1">
            <a:spLocks noGrp="1"/>
          </p:cNvSpPr>
          <p:nvPr>
            <p:ph type="subTitle" idx="1"/>
          </p:nvPr>
        </p:nvSpPr>
        <p:spPr>
          <a:xfrm>
            <a:off x="855250" y="2720475"/>
            <a:ext cx="34722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02" name="Google Shape;1102;p31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103" name="Google Shape;1103;p3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" name="Google Shape;1105;p31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106" name="Google Shape;1106;p3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" name="Google Shape;1108;p31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109" name="Google Shape;1109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2" name="Google Shape;1112;p31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31"/>
          <p:cNvSpPr/>
          <p:nvPr/>
        </p:nvSpPr>
        <p:spPr>
          <a:xfrm>
            <a:off x="661556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31"/>
          <p:cNvSpPr/>
          <p:nvPr/>
        </p:nvSpPr>
        <p:spPr>
          <a:xfrm>
            <a:off x="3933750" y="39431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31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6" name="Google Shape;1116;p31"/>
          <p:cNvGrpSpPr/>
          <p:nvPr/>
        </p:nvGrpSpPr>
        <p:grpSpPr>
          <a:xfrm rot="3488692">
            <a:off x="3612087" y="89287"/>
            <a:ext cx="900823" cy="1242470"/>
            <a:chOff x="330281" y="38723"/>
            <a:chExt cx="1614914" cy="2227176"/>
          </a:xfrm>
        </p:grpSpPr>
        <p:sp>
          <p:nvSpPr>
            <p:cNvPr id="1117" name="Google Shape;1117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31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121" name="Google Shape;1121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" name="Google Shape;1124;p31"/>
          <p:cNvGrpSpPr/>
          <p:nvPr/>
        </p:nvGrpSpPr>
        <p:grpSpPr>
          <a:xfrm>
            <a:off x="-499293" y="4106018"/>
            <a:ext cx="3275298" cy="1153214"/>
            <a:chOff x="5142175" y="4369850"/>
            <a:chExt cx="1625700" cy="572400"/>
          </a:xfrm>
        </p:grpSpPr>
        <p:sp>
          <p:nvSpPr>
            <p:cNvPr id="1125" name="Google Shape;1125;p3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1"/>
          <p:cNvGrpSpPr/>
          <p:nvPr/>
        </p:nvGrpSpPr>
        <p:grpSpPr>
          <a:xfrm rot="295930">
            <a:off x="7227626" y="2582946"/>
            <a:ext cx="2658545" cy="5477844"/>
            <a:chOff x="6239025" y="396475"/>
            <a:chExt cx="480900" cy="990825"/>
          </a:xfrm>
        </p:grpSpPr>
        <p:sp>
          <p:nvSpPr>
            <p:cNvPr id="1131" name="Google Shape;1131;p3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"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2" name="Google Shape;1272;p35"/>
          <p:cNvGrpSpPr/>
          <p:nvPr/>
        </p:nvGrpSpPr>
        <p:grpSpPr>
          <a:xfrm rot="3320949">
            <a:off x="9086424" y="2338001"/>
            <a:ext cx="154298" cy="217108"/>
            <a:chOff x="5248950" y="2607450"/>
            <a:chExt cx="27575" cy="38800"/>
          </a:xfrm>
        </p:grpSpPr>
        <p:sp>
          <p:nvSpPr>
            <p:cNvPr id="1273" name="Google Shape;1273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35"/>
          <p:cNvGrpSpPr/>
          <p:nvPr/>
        </p:nvGrpSpPr>
        <p:grpSpPr>
          <a:xfrm rot="7179494">
            <a:off x="7705682" y="2391212"/>
            <a:ext cx="900754" cy="1242451"/>
            <a:chOff x="330281" y="38723"/>
            <a:chExt cx="1614914" cy="2227176"/>
          </a:xfrm>
        </p:grpSpPr>
        <p:sp>
          <p:nvSpPr>
            <p:cNvPr id="1276" name="Google Shape;1276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9" name="Google Shape;1279;p35"/>
          <p:cNvGrpSpPr/>
          <p:nvPr/>
        </p:nvGrpSpPr>
        <p:grpSpPr>
          <a:xfrm>
            <a:off x="843143" y="-133449"/>
            <a:ext cx="924215" cy="1230069"/>
            <a:chOff x="330281" y="38723"/>
            <a:chExt cx="1614914" cy="2227176"/>
          </a:xfrm>
        </p:grpSpPr>
        <p:sp>
          <p:nvSpPr>
            <p:cNvPr id="1280" name="Google Shape;1280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3" name="Google Shape;1283;p35"/>
          <p:cNvSpPr/>
          <p:nvPr/>
        </p:nvSpPr>
        <p:spPr>
          <a:xfrm>
            <a:off x="-965525" y="-426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35"/>
          <p:cNvSpPr/>
          <p:nvPr/>
        </p:nvSpPr>
        <p:spPr>
          <a:xfrm>
            <a:off x="8457850" y="1669450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5" name="Google Shape;1285;p35"/>
          <p:cNvGrpSpPr/>
          <p:nvPr/>
        </p:nvGrpSpPr>
        <p:grpSpPr>
          <a:xfrm rot="-5118020">
            <a:off x="724374" y="2590167"/>
            <a:ext cx="900759" cy="1242486"/>
            <a:chOff x="330281" y="38723"/>
            <a:chExt cx="1614914" cy="2227176"/>
          </a:xfrm>
        </p:grpSpPr>
        <p:sp>
          <p:nvSpPr>
            <p:cNvPr id="1286" name="Google Shape;1286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9" name="Google Shape;1289;p35"/>
          <p:cNvGrpSpPr/>
          <p:nvPr/>
        </p:nvGrpSpPr>
        <p:grpSpPr>
          <a:xfrm rot="-2241120">
            <a:off x="6881534" y="363720"/>
            <a:ext cx="167533" cy="235734"/>
            <a:chOff x="5248950" y="2607450"/>
            <a:chExt cx="27575" cy="38800"/>
          </a:xfrm>
        </p:grpSpPr>
        <p:sp>
          <p:nvSpPr>
            <p:cNvPr id="1290" name="Google Shape;1290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2" name="Google Shape;1292;p35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293" name="Google Shape;1293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35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1296" name="Google Shape;1296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" name="Google Shape;1298;p35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1299" name="Google Shape;1299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35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1302" name="Google Shape;1302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" name="Google Shape;1304;p35"/>
          <p:cNvGrpSpPr/>
          <p:nvPr/>
        </p:nvGrpSpPr>
        <p:grpSpPr>
          <a:xfrm rot="3320916">
            <a:off x="8639394" y="1145770"/>
            <a:ext cx="104615" cy="147200"/>
            <a:chOff x="5248950" y="2607450"/>
            <a:chExt cx="27575" cy="38800"/>
          </a:xfrm>
        </p:grpSpPr>
        <p:sp>
          <p:nvSpPr>
            <p:cNvPr id="1305" name="Google Shape;1305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7" name="Google Shape;1307;p35"/>
          <p:cNvSpPr/>
          <p:nvPr/>
        </p:nvSpPr>
        <p:spPr>
          <a:xfrm>
            <a:off x="455550" y="39260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5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5"/>
          <p:cNvSpPr/>
          <p:nvPr/>
        </p:nvSpPr>
        <p:spPr>
          <a:xfrm>
            <a:off x="7707275" y="7535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5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35"/>
          <p:cNvSpPr/>
          <p:nvPr/>
        </p:nvSpPr>
        <p:spPr>
          <a:xfrm>
            <a:off x="455550" y="11815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5"/>
          <p:cNvSpPr/>
          <p:nvPr/>
        </p:nvSpPr>
        <p:spPr>
          <a:xfrm>
            <a:off x="4890875" y="46159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35"/>
          <p:cNvSpPr/>
          <p:nvPr/>
        </p:nvSpPr>
        <p:spPr>
          <a:xfrm>
            <a:off x="5795300" y="42456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36"/>
          <p:cNvSpPr txBox="1">
            <a:spLocks noGrp="1"/>
          </p:cNvSpPr>
          <p:nvPr>
            <p:ph type="subTitle" idx="1"/>
          </p:nvPr>
        </p:nvSpPr>
        <p:spPr>
          <a:xfrm>
            <a:off x="2805900" y="4135185"/>
            <a:ext cx="35322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316" name="Google Shape;1316;p36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317" name="Google Shape;1317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36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320" name="Google Shape;1320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36"/>
          <p:cNvGrpSpPr/>
          <p:nvPr/>
        </p:nvGrpSpPr>
        <p:grpSpPr>
          <a:xfrm rot="-2700000">
            <a:off x="1551164" y="652423"/>
            <a:ext cx="104613" cy="147198"/>
            <a:chOff x="5248950" y="2607450"/>
            <a:chExt cx="27575" cy="38800"/>
          </a:xfrm>
        </p:grpSpPr>
        <p:sp>
          <p:nvSpPr>
            <p:cNvPr id="1323" name="Google Shape;1323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5" name="Google Shape;1325;p36"/>
          <p:cNvGrpSpPr/>
          <p:nvPr/>
        </p:nvGrpSpPr>
        <p:grpSpPr>
          <a:xfrm rot="3320916">
            <a:off x="8589994" y="783670"/>
            <a:ext cx="104615" cy="147200"/>
            <a:chOff x="5248950" y="2607450"/>
            <a:chExt cx="27575" cy="38800"/>
          </a:xfrm>
        </p:grpSpPr>
        <p:sp>
          <p:nvSpPr>
            <p:cNvPr id="1326" name="Google Shape;1326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8" name="Google Shape;1328;p36"/>
          <p:cNvGrpSpPr/>
          <p:nvPr/>
        </p:nvGrpSpPr>
        <p:grpSpPr>
          <a:xfrm rot="7179494">
            <a:off x="8192007" y="1857762"/>
            <a:ext cx="900754" cy="1242451"/>
            <a:chOff x="330281" y="38723"/>
            <a:chExt cx="1614914" cy="2227176"/>
          </a:xfrm>
        </p:grpSpPr>
        <p:sp>
          <p:nvSpPr>
            <p:cNvPr id="1329" name="Google Shape;1329;p3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36"/>
          <p:cNvGrpSpPr/>
          <p:nvPr/>
        </p:nvGrpSpPr>
        <p:grpSpPr>
          <a:xfrm>
            <a:off x="198118" y="284488"/>
            <a:ext cx="924215" cy="1230069"/>
            <a:chOff x="330281" y="38723"/>
            <a:chExt cx="1614914" cy="2227176"/>
          </a:xfrm>
        </p:grpSpPr>
        <p:sp>
          <p:nvSpPr>
            <p:cNvPr id="1333" name="Google Shape;1333;p3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6" name="Google Shape;1336;p36"/>
          <p:cNvSpPr/>
          <p:nvPr/>
        </p:nvSpPr>
        <p:spPr>
          <a:xfrm>
            <a:off x="-982325" y="-4074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36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36"/>
          <p:cNvSpPr/>
          <p:nvPr/>
        </p:nvSpPr>
        <p:spPr>
          <a:xfrm>
            <a:off x="7072338" y="1263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6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36"/>
          <p:cNvSpPr/>
          <p:nvPr/>
        </p:nvSpPr>
        <p:spPr>
          <a:xfrm>
            <a:off x="1531550" y="4059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1" name="Google Shape;1341;p36"/>
          <p:cNvGrpSpPr/>
          <p:nvPr/>
        </p:nvGrpSpPr>
        <p:grpSpPr>
          <a:xfrm rot="-263120">
            <a:off x="-731781" y="2172447"/>
            <a:ext cx="1833316" cy="3777481"/>
            <a:chOff x="6239025" y="396475"/>
            <a:chExt cx="480900" cy="990825"/>
          </a:xfrm>
        </p:grpSpPr>
        <p:sp>
          <p:nvSpPr>
            <p:cNvPr id="1342" name="Google Shape;1342;p3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1" name="Google Shape;1351;p36"/>
          <p:cNvSpPr/>
          <p:nvPr/>
        </p:nvSpPr>
        <p:spPr>
          <a:xfrm>
            <a:off x="8763625" y="139205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6"/>
          <p:cNvSpPr/>
          <p:nvPr/>
        </p:nvSpPr>
        <p:spPr>
          <a:xfrm>
            <a:off x="933000" y="25097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3" name="Google Shape;1353;p36"/>
          <p:cNvGrpSpPr/>
          <p:nvPr/>
        </p:nvGrpSpPr>
        <p:grpSpPr>
          <a:xfrm rot="288696" flipH="1">
            <a:off x="7867796" y="3276445"/>
            <a:ext cx="1517007" cy="3125969"/>
            <a:chOff x="6239025" y="396475"/>
            <a:chExt cx="480900" cy="990825"/>
          </a:xfrm>
        </p:grpSpPr>
        <p:sp>
          <p:nvSpPr>
            <p:cNvPr id="1354" name="Google Shape;1354;p3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HEADER_1_1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4" name="Google Shape;1364;p37"/>
          <p:cNvGrpSpPr/>
          <p:nvPr/>
        </p:nvGrpSpPr>
        <p:grpSpPr>
          <a:xfrm rot="7179494">
            <a:off x="7817307" y="163912"/>
            <a:ext cx="900754" cy="1242451"/>
            <a:chOff x="330281" y="38723"/>
            <a:chExt cx="1614914" cy="2227176"/>
          </a:xfrm>
        </p:grpSpPr>
        <p:sp>
          <p:nvSpPr>
            <p:cNvPr id="1365" name="Google Shape;1365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37"/>
          <p:cNvGrpSpPr/>
          <p:nvPr/>
        </p:nvGrpSpPr>
        <p:grpSpPr>
          <a:xfrm rot="-4940312">
            <a:off x="3996688" y="3920049"/>
            <a:ext cx="924230" cy="1230127"/>
            <a:chOff x="330281" y="38723"/>
            <a:chExt cx="1614914" cy="2227176"/>
          </a:xfrm>
        </p:grpSpPr>
        <p:sp>
          <p:nvSpPr>
            <p:cNvPr id="1369" name="Google Shape;1369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2" name="Google Shape;1372;p37"/>
          <p:cNvSpPr/>
          <p:nvPr/>
        </p:nvSpPr>
        <p:spPr>
          <a:xfrm>
            <a:off x="3512750" y="-6966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37"/>
          <p:cNvSpPr/>
          <p:nvPr/>
        </p:nvSpPr>
        <p:spPr>
          <a:xfrm>
            <a:off x="5525025" y="4606425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4" name="Google Shape;1374;p37"/>
          <p:cNvGrpSpPr/>
          <p:nvPr/>
        </p:nvGrpSpPr>
        <p:grpSpPr>
          <a:xfrm rot="-5856778">
            <a:off x="4008398" y="805683"/>
            <a:ext cx="900826" cy="1242356"/>
            <a:chOff x="330281" y="38723"/>
            <a:chExt cx="1614914" cy="2227176"/>
          </a:xfrm>
        </p:grpSpPr>
        <p:sp>
          <p:nvSpPr>
            <p:cNvPr id="1375" name="Google Shape;1375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" name="Google Shape;1378;p37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379" name="Google Shape;1379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37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382" name="Google Shape;1382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4" name="Google Shape;1384;p37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1385" name="Google Shape;1385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7" name="Google Shape;1387;p37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1388" name="Google Shape;1388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0" name="Google Shape;1390;p37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1391" name="Google Shape;1391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37"/>
          <p:cNvGrpSpPr/>
          <p:nvPr/>
        </p:nvGrpSpPr>
        <p:grpSpPr>
          <a:xfrm rot="3320916">
            <a:off x="8639381" y="548345"/>
            <a:ext cx="104615" cy="147200"/>
            <a:chOff x="5248950" y="2607450"/>
            <a:chExt cx="27575" cy="38800"/>
          </a:xfrm>
        </p:grpSpPr>
        <p:sp>
          <p:nvSpPr>
            <p:cNvPr id="1394" name="Google Shape;1394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6" name="Google Shape;1396;p37"/>
          <p:cNvSpPr/>
          <p:nvPr/>
        </p:nvSpPr>
        <p:spPr>
          <a:xfrm>
            <a:off x="311700" y="41392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7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37"/>
          <p:cNvSpPr/>
          <p:nvPr/>
        </p:nvSpPr>
        <p:spPr>
          <a:xfrm>
            <a:off x="8732600" y="1957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37"/>
          <p:cNvSpPr/>
          <p:nvPr/>
        </p:nvSpPr>
        <p:spPr>
          <a:xfrm>
            <a:off x="441125" y="822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title" hasCustomPrompt="1"/>
          </p:nvPr>
        </p:nvSpPr>
        <p:spPr>
          <a:xfrm>
            <a:off x="1152418" y="745845"/>
            <a:ext cx="1268700" cy="9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77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60" name="Google Shape;60;p3"/>
          <p:cNvSpPr txBox="1">
            <a:spLocks noGrp="1"/>
          </p:cNvSpPr>
          <p:nvPr>
            <p:ph type="title" idx="2"/>
          </p:nvPr>
        </p:nvSpPr>
        <p:spPr>
          <a:xfrm>
            <a:off x="874550" y="1804425"/>
            <a:ext cx="4530300" cy="16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874550" y="3759275"/>
            <a:ext cx="25893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62" name="Google Shape;62;p3"/>
          <p:cNvGrpSpPr/>
          <p:nvPr/>
        </p:nvGrpSpPr>
        <p:grpSpPr>
          <a:xfrm rot="7179494">
            <a:off x="7817307" y="163912"/>
            <a:ext cx="900754" cy="1242451"/>
            <a:chOff x="330281" y="38723"/>
            <a:chExt cx="1614914" cy="2227176"/>
          </a:xfrm>
        </p:grpSpPr>
        <p:sp>
          <p:nvSpPr>
            <p:cNvPr id="63" name="Google Shape;63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3"/>
          <p:cNvGrpSpPr/>
          <p:nvPr/>
        </p:nvGrpSpPr>
        <p:grpSpPr>
          <a:xfrm rot="-4940312">
            <a:off x="3996688" y="3920049"/>
            <a:ext cx="924230" cy="1230127"/>
            <a:chOff x="330281" y="38723"/>
            <a:chExt cx="1614914" cy="2227176"/>
          </a:xfrm>
        </p:grpSpPr>
        <p:sp>
          <p:nvSpPr>
            <p:cNvPr id="67" name="Google Shape;67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3512750" y="-6966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5525025" y="4606425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 rot="-5856778">
            <a:off x="3086798" y="596383"/>
            <a:ext cx="900826" cy="1242356"/>
            <a:chOff x="330281" y="38723"/>
            <a:chExt cx="1614914" cy="2227176"/>
          </a:xfrm>
        </p:grpSpPr>
        <p:sp>
          <p:nvSpPr>
            <p:cNvPr id="73" name="Google Shape;73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3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77" name="Google Shape;77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3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80" name="Google Shape;80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3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83" name="Google Shape;83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3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86" name="Google Shape;86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3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89" name="Google Shape;89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3"/>
          <p:cNvGrpSpPr/>
          <p:nvPr/>
        </p:nvGrpSpPr>
        <p:grpSpPr>
          <a:xfrm rot="3320916">
            <a:off x="8639381" y="548345"/>
            <a:ext cx="104615" cy="147200"/>
            <a:chOff x="5248950" y="2607450"/>
            <a:chExt cx="27575" cy="38800"/>
          </a:xfrm>
        </p:grpSpPr>
        <p:sp>
          <p:nvSpPr>
            <p:cNvPr id="92" name="Google Shape;92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>
            <a:off x="311700" y="41392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>
            <a:off x="8732600" y="1957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/>
          <p:nvPr/>
        </p:nvSpPr>
        <p:spPr>
          <a:xfrm>
            <a:off x="441125" y="822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6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56" name="Google Shape;156;p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6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59" name="Google Shape;159;p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6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62" name="Google Shape;162;p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6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166" name="Google Shape;166;p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6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6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72" name="Google Shape;172;p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6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1893425" y="1364070"/>
            <a:ext cx="5357100" cy="16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subTitle" idx="1"/>
          </p:nvPr>
        </p:nvSpPr>
        <p:spPr>
          <a:xfrm>
            <a:off x="2275675" y="3037830"/>
            <a:ext cx="45927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1" name="Google Shape;181;p7"/>
          <p:cNvGrpSpPr/>
          <p:nvPr/>
        </p:nvGrpSpPr>
        <p:grpSpPr>
          <a:xfrm rot="7179494">
            <a:off x="7403820" y="3286475"/>
            <a:ext cx="900754" cy="1242451"/>
            <a:chOff x="330281" y="38723"/>
            <a:chExt cx="1614914" cy="2227176"/>
          </a:xfrm>
        </p:grpSpPr>
        <p:sp>
          <p:nvSpPr>
            <p:cNvPr id="182" name="Google Shape;182;p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7"/>
          <p:cNvGrpSpPr/>
          <p:nvPr/>
        </p:nvGrpSpPr>
        <p:grpSpPr>
          <a:xfrm>
            <a:off x="686105" y="410551"/>
            <a:ext cx="924215" cy="1230069"/>
            <a:chOff x="330281" y="38723"/>
            <a:chExt cx="1614914" cy="2227176"/>
          </a:xfrm>
        </p:grpSpPr>
        <p:sp>
          <p:nvSpPr>
            <p:cNvPr id="186" name="Google Shape;186;p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7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90" name="Google Shape;190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7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93" name="Google Shape;193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7"/>
          <p:cNvGrpSpPr/>
          <p:nvPr/>
        </p:nvGrpSpPr>
        <p:grpSpPr>
          <a:xfrm rot="4025085">
            <a:off x="540311" y="4647486"/>
            <a:ext cx="105656" cy="148667"/>
            <a:chOff x="5248950" y="2607450"/>
            <a:chExt cx="27575" cy="38800"/>
          </a:xfrm>
        </p:grpSpPr>
        <p:sp>
          <p:nvSpPr>
            <p:cNvPr id="196" name="Google Shape;196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7"/>
          <p:cNvGrpSpPr/>
          <p:nvPr/>
        </p:nvGrpSpPr>
        <p:grpSpPr>
          <a:xfrm rot="-5243946">
            <a:off x="462830" y="508230"/>
            <a:ext cx="167534" cy="235732"/>
            <a:chOff x="5248950" y="2607450"/>
            <a:chExt cx="27575" cy="38800"/>
          </a:xfrm>
        </p:grpSpPr>
        <p:sp>
          <p:nvSpPr>
            <p:cNvPr id="199" name="Google Shape;199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7"/>
          <p:cNvGrpSpPr/>
          <p:nvPr/>
        </p:nvGrpSpPr>
        <p:grpSpPr>
          <a:xfrm rot="-2700000">
            <a:off x="1930139" y="287898"/>
            <a:ext cx="104613" cy="147198"/>
            <a:chOff x="5248950" y="2607450"/>
            <a:chExt cx="27575" cy="38800"/>
          </a:xfrm>
        </p:grpSpPr>
        <p:sp>
          <p:nvSpPr>
            <p:cNvPr id="202" name="Google Shape;202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7"/>
          <p:cNvGrpSpPr/>
          <p:nvPr/>
        </p:nvGrpSpPr>
        <p:grpSpPr>
          <a:xfrm rot="3320916">
            <a:off x="8589994" y="783670"/>
            <a:ext cx="104615" cy="147200"/>
            <a:chOff x="5248950" y="2607450"/>
            <a:chExt cx="27575" cy="38800"/>
          </a:xfrm>
        </p:grpSpPr>
        <p:sp>
          <p:nvSpPr>
            <p:cNvPr id="205" name="Google Shape;205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7"/>
          <p:cNvSpPr/>
          <p:nvPr/>
        </p:nvSpPr>
        <p:spPr>
          <a:xfrm>
            <a:off x="281200" y="3793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"/>
          <p:cNvSpPr/>
          <p:nvPr/>
        </p:nvSpPr>
        <p:spPr>
          <a:xfrm>
            <a:off x="6273600" y="6369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"/>
          <p:cNvSpPr/>
          <p:nvPr/>
        </p:nvSpPr>
        <p:spPr>
          <a:xfrm>
            <a:off x="5579650" y="48244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7"/>
          <p:cNvSpPr/>
          <p:nvPr/>
        </p:nvSpPr>
        <p:spPr>
          <a:xfrm>
            <a:off x="8457850" y="14389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7"/>
          <p:cNvSpPr/>
          <p:nvPr/>
        </p:nvSpPr>
        <p:spPr>
          <a:xfrm>
            <a:off x="4178625" y="4568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1593675" y="1514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1388100" y="1179600"/>
            <a:ext cx="6367800" cy="20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44" name="Google Shape;244;p10"/>
          <p:cNvGrpSpPr/>
          <p:nvPr/>
        </p:nvGrpSpPr>
        <p:grpSpPr>
          <a:xfrm rot="-2241120">
            <a:off x="8084872" y="360695"/>
            <a:ext cx="167533" cy="235734"/>
            <a:chOff x="5248950" y="2607450"/>
            <a:chExt cx="27575" cy="38800"/>
          </a:xfrm>
        </p:grpSpPr>
        <p:sp>
          <p:nvSpPr>
            <p:cNvPr id="245" name="Google Shape;245;p1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10"/>
          <p:cNvGrpSpPr/>
          <p:nvPr/>
        </p:nvGrpSpPr>
        <p:grpSpPr>
          <a:xfrm rot="-8254088">
            <a:off x="2940009" y="551146"/>
            <a:ext cx="104613" cy="147198"/>
            <a:chOff x="5248950" y="2607450"/>
            <a:chExt cx="27575" cy="38800"/>
          </a:xfrm>
        </p:grpSpPr>
        <p:sp>
          <p:nvSpPr>
            <p:cNvPr id="248" name="Google Shape;248;p1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250;p10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251" name="Google Shape;251;p1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10"/>
          <p:cNvSpPr/>
          <p:nvPr/>
        </p:nvSpPr>
        <p:spPr>
          <a:xfrm>
            <a:off x="1888975" y="29356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5372188" y="40187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8653825" y="29356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472650" y="44552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" name="Google Shape;258;p10"/>
          <p:cNvGrpSpPr/>
          <p:nvPr/>
        </p:nvGrpSpPr>
        <p:grpSpPr>
          <a:xfrm rot="3488692">
            <a:off x="931412" y="220712"/>
            <a:ext cx="900823" cy="1242470"/>
            <a:chOff x="330281" y="38723"/>
            <a:chExt cx="1614914" cy="2227176"/>
          </a:xfrm>
        </p:grpSpPr>
        <p:sp>
          <p:nvSpPr>
            <p:cNvPr id="259" name="Google Shape;259;p1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10"/>
          <p:cNvGrpSpPr/>
          <p:nvPr/>
        </p:nvGrpSpPr>
        <p:grpSpPr>
          <a:xfrm rot="3488692">
            <a:off x="7980937" y="802987"/>
            <a:ext cx="900823" cy="1242470"/>
            <a:chOff x="330281" y="38723"/>
            <a:chExt cx="1614914" cy="2227176"/>
          </a:xfrm>
        </p:grpSpPr>
        <p:sp>
          <p:nvSpPr>
            <p:cNvPr id="263" name="Google Shape;263;p1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10"/>
          <p:cNvGrpSpPr/>
          <p:nvPr/>
        </p:nvGrpSpPr>
        <p:grpSpPr>
          <a:xfrm>
            <a:off x="6017620" y="4266068"/>
            <a:ext cx="3275298" cy="1153214"/>
            <a:chOff x="5142175" y="4369850"/>
            <a:chExt cx="1625700" cy="572400"/>
          </a:xfrm>
        </p:grpSpPr>
        <p:sp>
          <p:nvSpPr>
            <p:cNvPr id="267" name="Google Shape;267;p1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10"/>
          <p:cNvGrpSpPr/>
          <p:nvPr/>
        </p:nvGrpSpPr>
        <p:grpSpPr>
          <a:xfrm>
            <a:off x="-551684" y="4152667"/>
            <a:ext cx="3275298" cy="1153214"/>
            <a:chOff x="5142175" y="4369850"/>
            <a:chExt cx="1625700" cy="572400"/>
          </a:xfrm>
        </p:grpSpPr>
        <p:sp>
          <p:nvSpPr>
            <p:cNvPr id="273" name="Google Shape;273;p1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10"/>
          <p:cNvGrpSpPr/>
          <p:nvPr/>
        </p:nvGrpSpPr>
        <p:grpSpPr>
          <a:xfrm>
            <a:off x="6708435" y="2571751"/>
            <a:ext cx="1796017" cy="3700632"/>
            <a:chOff x="6239025" y="396475"/>
            <a:chExt cx="480900" cy="990825"/>
          </a:xfrm>
        </p:grpSpPr>
        <p:sp>
          <p:nvSpPr>
            <p:cNvPr id="279" name="Google Shape;279;p1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0"/>
          <p:cNvGrpSpPr/>
          <p:nvPr/>
        </p:nvGrpSpPr>
        <p:grpSpPr>
          <a:xfrm>
            <a:off x="236810" y="2756101"/>
            <a:ext cx="1796017" cy="3700632"/>
            <a:chOff x="6239025" y="396475"/>
            <a:chExt cx="480900" cy="990825"/>
          </a:xfrm>
        </p:grpSpPr>
        <p:sp>
          <p:nvSpPr>
            <p:cNvPr id="289" name="Google Shape;289;p1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10"/>
          <p:cNvSpPr/>
          <p:nvPr/>
        </p:nvSpPr>
        <p:spPr>
          <a:xfrm>
            <a:off x="3480100" y="-84565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0"/>
          <p:cNvSpPr/>
          <p:nvPr/>
        </p:nvSpPr>
        <p:spPr>
          <a:xfrm>
            <a:off x="236800" y="25717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" name="Google Shape;300;p10"/>
          <p:cNvGrpSpPr/>
          <p:nvPr/>
        </p:nvGrpSpPr>
        <p:grpSpPr>
          <a:xfrm rot="-1447079">
            <a:off x="3339603" y="4034867"/>
            <a:ext cx="104613" cy="147198"/>
            <a:chOff x="5248950" y="2607450"/>
            <a:chExt cx="27575" cy="38800"/>
          </a:xfrm>
        </p:grpSpPr>
        <p:sp>
          <p:nvSpPr>
            <p:cNvPr id="301" name="Google Shape;301;p1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87625"/>
            <a:ext cx="8520600" cy="143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5" name="Google Shape;305;p11"/>
          <p:cNvSpPr txBox="1">
            <a:spLocks noGrp="1"/>
          </p:cNvSpPr>
          <p:nvPr>
            <p:ph type="subTitle" idx="1"/>
          </p:nvPr>
        </p:nvSpPr>
        <p:spPr>
          <a:xfrm>
            <a:off x="2549400" y="2879275"/>
            <a:ext cx="4045200" cy="4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06" name="Google Shape;306;p11"/>
          <p:cNvGrpSpPr/>
          <p:nvPr/>
        </p:nvGrpSpPr>
        <p:grpSpPr>
          <a:xfrm>
            <a:off x="5556995" y="4266068"/>
            <a:ext cx="3275298" cy="1153214"/>
            <a:chOff x="5142175" y="4369850"/>
            <a:chExt cx="1625700" cy="572400"/>
          </a:xfrm>
        </p:grpSpPr>
        <p:sp>
          <p:nvSpPr>
            <p:cNvPr id="307" name="Google Shape;307;p1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11"/>
          <p:cNvGrpSpPr/>
          <p:nvPr/>
        </p:nvGrpSpPr>
        <p:grpSpPr>
          <a:xfrm>
            <a:off x="-551684" y="4152667"/>
            <a:ext cx="3275298" cy="1153214"/>
            <a:chOff x="5142175" y="4369850"/>
            <a:chExt cx="1625700" cy="572400"/>
          </a:xfrm>
        </p:grpSpPr>
        <p:sp>
          <p:nvSpPr>
            <p:cNvPr id="313" name="Google Shape;313;p1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1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319" name="Google Shape;319;p1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11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322" name="Google Shape;322;p1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324;p11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325" name="Google Shape;325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1"/>
          <p:cNvSpPr/>
          <p:nvPr/>
        </p:nvSpPr>
        <p:spPr>
          <a:xfrm>
            <a:off x="7460425" y="39913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1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1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1" name="Google Shape;331;p11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332" name="Google Shape;332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1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336" name="Google Shape;336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11"/>
          <p:cNvGrpSpPr/>
          <p:nvPr/>
        </p:nvGrpSpPr>
        <p:grpSpPr>
          <a:xfrm>
            <a:off x="7851960" y="2600326"/>
            <a:ext cx="1796017" cy="3700632"/>
            <a:chOff x="6239025" y="396475"/>
            <a:chExt cx="480900" cy="990825"/>
          </a:xfrm>
        </p:grpSpPr>
        <p:sp>
          <p:nvSpPr>
            <p:cNvPr id="340" name="Google Shape;340;p1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11"/>
          <p:cNvGrpSpPr/>
          <p:nvPr/>
        </p:nvGrpSpPr>
        <p:grpSpPr>
          <a:xfrm>
            <a:off x="-1058190" y="2808739"/>
            <a:ext cx="1796017" cy="3700632"/>
            <a:chOff x="6239025" y="396475"/>
            <a:chExt cx="480900" cy="990825"/>
          </a:xfrm>
        </p:grpSpPr>
        <p:sp>
          <p:nvSpPr>
            <p:cNvPr id="350" name="Google Shape;350;p1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2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"/>
          <p:cNvSpPr txBox="1">
            <a:spLocks noGrp="1"/>
          </p:cNvSpPr>
          <p:nvPr>
            <p:ph type="subTitle" idx="1"/>
          </p:nvPr>
        </p:nvSpPr>
        <p:spPr>
          <a:xfrm>
            <a:off x="2479461" y="2000875"/>
            <a:ext cx="19578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2"/>
          </p:nvPr>
        </p:nvSpPr>
        <p:spPr>
          <a:xfrm>
            <a:off x="6177811" y="1994200"/>
            <a:ext cx="19578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subTitle" idx="3"/>
          </p:nvPr>
        </p:nvSpPr>
        <p:spPr>
          <a:xfrm>
            <a:off x="2479461" y="3527175"/>
            <a:ext cx="19578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subTitle" idx="4"/>
          </p:nvPr>
        </p:nvSpPr>
        <p:spPr>
          <a:xfrm>
            <a:off x="2479481" y="1634900"/>
            <a:ext cx="16623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5"/>
          </p:nvPr>
        </p:nvSpPr>
        <p:spPr>
          <a:xfrm>
            <a:off x="6177831" y="1634900"/>
            <a:ext cx="16623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6"/>
          </p:nvPr>
        </p:nvSpPr>
        <p:spPr>
          <a:xfrm>
            <a:off x="2479481" y="3142391"/>
            <a:ext cx="16623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subTitle" idx="7"/>
          </p:nvPr>
        </p:nvSpPr>
        <p:spPr>
          <a:xfrm>
            <a:off x="6177811" y="3523323"/>
            <a:ext cx="19578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8"/>
          </p:nvPr>
        </p:nvSpPr>
        <p:spPr>
          <a:xfrm>
            <a:off x="6177831" y="3138537"/>
            <a:ext cx="16623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hasCustomPrompt="1"/>
          </p:nvPr>
        </p:nvSpPr>
        <p:spPr>
          <a:xfrm>
            <a:off x="1184068" y="1764118"/>
            <a:ext cx="1041300" cy="8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9" hasCustomPrompt="1"/>
          </p:nvPr>
        </p:nvSpPr>
        <p:spPr>
          <a:xfrm>
            <a:off x="1184068" y="3324400"/>
            <a:ext cx="1041300" cy="8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title" idx="13" hasCustomPrompt="1"/>
          </p:nvPr>
        </p:nvSpPr>
        <p:spPr>
          <a:xfrm>
            <a:off x="4882468" y="1764113"/>
            <a:ext cx="1041300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14" hasCustomPrompt="1"/>
          </p:nvPr>
        </p:nvSpPr>
        <p:spPr>
          <a:xfrm>
            <a:off x="4882468" y="3324918"/>
            <a:ext cx="1041300" cy="8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grpSp>
        <p:nvGrpSpPr>
          <p:cNvPr id="373" name="Google Shape;373;p13"/>
          <p:cNvGrpSpPr/>
          <p:nvPr/>
        </p:nvGrpSpPr>
        <p:grpSpPr>
          <a:xfrm rot="7179494">
            <a:off x="7817307" y="163912"/>
            <a:ext cx="900754" cy="1242451"/>
            <a:chOff x="330281" y="38723"/>
            <a:chExt cx="1614914" cy="2227176"/>
          </a:xfrm>
        </p:grpSpPr>
        <p:sp>
          <p:nvSpPr>
            <p:cNvPr id="374" name="Google Shape;374;p1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" name="Google Shape;377;p13"/>
          <p:cNvGrpSpPr/>
          <p:nvPr/>
        </p:nvGrpSpPr>
        <p:grpSpPr>
          <a:xfrm rot="-4940312">
            <a:off x="3996688" y="3920049"/>
            <a:ext cx="924230" cy="1230127"/>
            <a:chOff x="330281" y="38723"/>
            <a:chExt cx="1614914" cy="2227176"/>
          </a:xfrm>
        </p:grpSpPr>
        <p:sp>
          <p:nvSpPr>
            <p:cNvPr id="378" name="Google Shape;378;p1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13"/>
          <p:cNvGrpSpPr/>
          <p:nvPr/>
        </p:nvGrpSpPr>
        <p:grpSpPr>
          <a:xfrm rot="-5856778">
            <a:off x="1516898" y="176233"/>
            <a:ext cx="900826" cy="1242356"/>
            <a:chOff x="330281" y="38723"/>
            <a:chExt cx="1614914" cy="2227176"/>
          </a:xfrm>
        </p:grpSpPr>
        <p:sp>
          <p:nvSpPr>
            <p:cNvPr id="382" name="Google Shape;382;p1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13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386" name="Google Shape;386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13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389" name="Google Shape;389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13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392" name="Google Shape;392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13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395" name="Google Shape;395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13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398" name="Google Shape;398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3"/>
          <p:cNvGrpSpPr/>
          <p:nvPr/>
        </p:nvGrpSpPr>
        <p:grpSpPr>
          <a:xfrm rot="3320916">
            <a:off x="8639381" y="548345"/>
            <a:ext cx="104615" cy="147200"/>
            <a:chOff x="5248950" y="2607450"/>
            <a:chExt cx="27575" cy="38800"/>
          </a:xfrm>
        </p:grpSpPr>
        <p:sp>
          <p:nvSpPr>
            <p:cNvPr id="401" name="Google Shape;401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" name="Google Shape;403;p13"/>
          <p:cNvSpPr/>
          <p:nvPr/>
        </p:nvSpPr>
        <p:spPr>
          <a:xfrm>
            <a:off x="311700" y="41392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3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3"/>
          <p:cNvSpPr/>
          <p:nvPr/>
        </p:nvSpPr>
        <p:spPr>
          <a:xfrm>
            <a:off x="8732600" y="1957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3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3"/>
          <p:cNvSpPr/>
          <p:nvPr/>
        </p:nvSpPr>
        <p:spPr>
          <a:xfrm>
            <a:off x="441125" y="822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1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3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7"/>
          <p:cNvSpPr txBox="1">
            <a:spLocks noGrp="1"/>
          </p:cNvSpPr>
          <p:nvPr>
            <p:ph type="subTitle" idx="1"/>
          </p:nvPr>
        </p:nvSpPr>
        <p:spPr>
          <a:xfrm>
            <a:off x="1457075" y="2676525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2"/>
          </p:nvPr>
        </p:nvSpPr>
        <p:spPr>
          <a:xfrm>
            <a:off x="1457087" y="3160000"/>
            <a:ext cx="1791300" cy="7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3"/>
          </p:nvPr>
        </p:nvSpPr>
        <p:spPr>
          <a:xfrm>
            <a:off x="3680137" y="2676525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4"/>
          </p:nvPr>
        </p:nvSpPr>
        <p:spPr>
          <a:xfrm>
            <a:off x="3676350" y="3160000"/>
            <a:ext cx="1791300" cy="7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5"/>
          </p:nvPr>
        </p:nvSpPr>
        <p:spPr>
          <a:xfrm>
            <a:off x="5903199" y="2676525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6"/>
          </p:nvPr>
        </p:nvSpPr>
        <p:spPr>
          <a:xfrm>
            <a:off x="5895625" y="3160000"/>
            <a:ext cx="1791300" cy="7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40" name="Google Shape;540;p17"/>
          <p:cNvGrpSpPr/>
          <p:nvPr/>
        </p:nvGrpSpPr>
        <p:grpSpPr>
          <a:xfrm>
            <a:off x="5556995" y="4266068"/>
            <a:ext cx="3275298" cy="1153214"/>
            <a:chOff x="5142175" y="4369850"/>
            <a:chExt cx="1625700" cy="572400"/>
          </a:xfrm>
        </p:grpSpPr>
        <p:sp>
          <p:nvSpPr>
            <p:cNvPr id="541" name="Google Shape;541;p17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17"/>
          <p:cNvGrpSpPr/>
          <p:nvPr/>
        </p:nvGrpSpPr>
        <p:grpSpPr>
          <a:xfrm>
            <a:off x="-551684" y="4152667"/>
            <a:ext cx="3275298" cy="1153214"/>
            <a:chOff x="5142175" y="4369850"/>
            <a:chExt cx="1625700" cy="572400"/>
          </a:xfrm>
        </p:grpSpPr>
        <p:sp>
          <p:nvSpPr>
            <p:cNvPr id="547" name="Google Shape;547;p17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17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553" name="Google Shape;553;p1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17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556" name="Google Shape;556;p1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17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559" name="Google Shape;559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2" name="Google Shape;562;p17"/>
          <p:cNvSpPr/>
          <p:nvPr/>
        </p:nvSpPr>
        <p:spPr>
          <a:xfrm>
            <a:off x="7460425" y="39913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7"/>
          <p:cNvSpPr/>
          <p:nvPr/>
        </p:nvSpPr>
        <p:spPr>
          <a:xfrm>
            <a:off x="8185463" y="38974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7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7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6" name="Google Shape;566;p17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567" name="Google Shape;567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17"/>
          <p:cNvGrpSpPr/>
          <p:nvPr/>
        </p:nvGrpSpPr>
        <p:grpSpPr>
          <a:xfrm>
            <a:off x="7851960" y="2600326"/>
            <a:ext cx="1796017" cy="3700632"/>
            <a:chOff x="6239025" y="396475"/>
            <a:chExt cx="480900" cy="990825"/>
          </a:xfrm>
        </p:grpSpPr>
        <p:sp>
          <p:nvSpPr>
            <p:cNvPr id="571" name="Google Shape;571;p1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7"/>
          <p:cNvGrpSpPr/>
          <p:nvPr/>
        </p:nvGrpSpPr>
        <p:grpSpPr>
          <a:xfrm>
            <a:off x="-1058190" y="2808739"/>
            <a:ext cx="1796017" cy="3700632"/>
            <a:chOff x="6239025" y="396475"/>
            <a:chExt cx="480900" cy="990825"/>
          </a:xfrm>
        </p:grpSpPr>
        <p:sp>
          <p:nvSpPr>
            <p:cNvPr id="581" name="Google Shape;581;p1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17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591" name="Google Shape;591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  <p:sldLayoutId id="2147483663" r:id="rId9"/>
    <p:sldLayoutId id="2147483668" r:id="rId10"/>
    <p:sldLayoutId id="2147483669" r:id="rId11"/>
    <p:sldLayoutId id="2147483672" r:id="rId12"/>
    <p:sldLayoutId id="2147483675" r:id="rId13"/>
    <p:sldLayoutId id="2147483677" r:id="rId14"/>
    <p:sldLayoutId id="2147483681" r:id="rId15"/>
    <p:sldLayoutId id="2147483682" r:id="rId16"/>
    <p:sldLayoutId id="214748368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5.xm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5" Type="http://schemas.openxmlformats.org/officeDocument/2006/relationships/customXml" Target="../ink/ink7.xml"/><Relationship Id="rId10" Type="http://schemas.openxmlformats.org/officeDocument/2006/relationships/customXml" Target="../ink/ink3.xml"/><Relationship Id="rId4" Type="http://schemas.openxmlformats.org/officeDocument/2006/relationships/image" Target="../media/image22.png"/><Relationship Id="rId9" Type="http://schemas.openxmlformats.org/officeDocument/2006/relationships/image" Target="../media/image270.png"/><Relationship Id="rId14" Type="http://schemas.openxmlformats.org/officeDocument/2006/relationships/customXml" Target="../ink/ink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topwillow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hyperlink" Target="https://www.change.org/p/stop-the-willow-project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bodnaevropa.org/a/ugljen-dioksid-koncentracije-predindustrijska-era-klima/31882524.html" TargetMode="External"/><Relationship Id="rId7" Type="http://schemas.openxmlformats.org/officeDocument/2006/relationships/hyperlink" Target="https://www.europarl.europa.eu/RegData/etudes/STUD/2021/695482/IPOL_STU(2021)695482_EN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rvHJKqU-mZo" TargetMode="External"/><Relationship Id="rId5" Type="http://schemas.openxmlformats.org/officeDocument/2006/relationships/hyperlink" Target="https://www.euractiv.com/section/energy-environment/news/denmark-inaugurates-worlds-first-cross-border-co2-storage-site/" TargetMode="External"/><Relationship Id="rId4" Type="http://schemas.openxmlformats.org/officeDocument/2006/relationships/hyperlink" Target="https://nationalgeographic.rs/zivotna-sredina/a26934/efekat-staklene-baste-i-ugljen-dioksid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8" name="Google Shape;1408;p40"/>
          <p:cNvGrpSpPr/>
          <p:nvPr/>
        </p:nvGrpSpPr>
        <p:grpSpPr>
          <a:xfrm>
            <a:off x="1001335" y="369284"/>
            <a:ext cx="1147187" cy="2363811"/>
            <a:chOff x="1001335" y="369284"/>
            <a:chExt cx="1147187" cy="2363811"/>
          </a:xfrm>
        </p:grpSpPr>
        <p:sp>
          <p:nvSpPr>
            <p:cNvPr id="1409" name="Google Shape;1409;p40"/>
            <p:cNvSpPr/>
            <p:nvPr/>
          </p:nvSpPr>
          <p:spPr>
            <a:xfrm flipH="1">
              <a:off x="1001335" y="369284"/>
              <a:ext cx="1147187" cy="1774603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0"/>
            <p:cNvSpPr/>
            <p:nvPr/>
          </p:nvSpPr>
          <p:spPr>
            <a:xfrm flipH="1">
              <a:off x="1535031" y="1176843"/>
              <a:ext cx="58981" cy="1556252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0"/>
            <p:cNvSpPr/>
            <p:nvPr/>
          </p:nvSpPr>
          <p:spPr>
            <a:xfrm flipH="1">
              <a:off x="1517737" y="757437"/>
              <a:ext cx="110926" cy="100557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0"/>
            <p:cNvSpPr/>
            <p:nvPr/>
          </p:nvSpPr>
          <p:spPr>
            <a:xfrm flipH="1">
              <a:off x="1240482" y="1239229"/>
              <a:ext cx="100549" cy="100557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0"/>
            <p:cNvSpPr/>
            <p:nvPr/>
          </p:nvSpPr>
          <p:spPr>
            <a:xfrm flipH="1">
              <a:off x="1829641" y="1759073"/>
              <a:ext cx="110926" cy="10753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0"/>
            <p:cNvSpPr/>
            <p:nvPr/>
          </p:nvSpPr>
          <p:spPr>
            <a:xfrm flipH="1">
              <a:off x="1687524" y="1481795"/>
              <a:ext cx="110985" cy="100617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0"/>
            <p:cNvSpPr/>
            <p:nvPr/>
          </p:nvSpPr>
          <p:spPr>
            <a:xfrm flipH="1">
              <a:off x="1230045" y="1731340"/>
              <a:ext cx="110985" cy="11099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0"/>
            <p:cNvSpPr/>
            <p:nvPr/>
          </p:nvSpPr>
          <p:spPr>
            <a:xfrm flipH="1">
              <a:off x="1365243" y="1544181"/>
              <a:ext cx="225310" cy="391732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0"/>
            <p:cNvSpPr/>
            <p:nvPr/>
          </p:nvSpPr>
          <p:spPr>
            <a:xfrm flipH="1">
              <a:off x="1562763" y="1270422"/>
              <a:ext cx="253042" cy="124832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8" name="Google Shape;1418;p40"/>
          <p:cNvGrpSpPr/>
          <p:nvPr/>
        </p:nvGrpSpPr>
        <p:grpSpPr>
          <a:xfrm flipH="1">
            <a:off x="7481092" y="645136"/>
            <a:ext cx="1013352" cy="2087966"/>
            <a:chOff x="6239025" y="396475"/>
            <a:chExt cx="480900" cy="990825"/>
          </a:xfrm>
        </p:grpSpPr>
        <p:sp>
          <p:nvSpPr>
            <p:cNvPr id="1419" name="Google Shape;1419;p4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8" name="Google Shape;1428;p40"/>
          <p:cNvSpPr/>
          <p:nvPr/>
        </p:nvSpPr>
        <p:spPr>
          <a:xfrm>
            <a:off x="1652750" y="2496843"/>
            <a:ext cx="5782446" cy="170040"/>
          </a:xfrm>
          <a:custGeom>
            <a:avLst/>
            <a:gdLst/>
            <a:ahLst/>
            <a:cxnLst/>
            <a:rect l="l" t="t" r="r" b="b"/>
            <a:pathLst>
              <a:path w="106061" h="16175" extrusionOk="0">
                <a:moveTo>
                  <a:pt x="53030" y="0"/>
                </a:moveTo>
                <a:lnTo>
                  <a:pt x="47558" y="81"/>
                </a:lnTo>
                <a:lnTo>
                  <a:pt x="42328" y="161"/>
                </a:lnTo>
                <a:lnTo>
                  <a:pt x="37258" y="402"/>
                </a:lnTo>
                <a:lnTo>
                  <a:pt x="32350" y="644"/>
                </a:lnTo>
                <a:lnTo>
                  <a:pt x="27682" y="966"/>
                </a:lnTo>
                <a:lnTo>
                  <a:pt x="23337" y="1368"/>
                </a:lnTo>
                <a:lnTo>
                  <a:pt x="19233" y="1851"/>
                </a:lnTo>
                <a:lnTo>
                  <a:pt x="15531" y="2414"/>
                </a:lnTo>
                <a:lnTo>
                  <a:pt x="12071" y="2977"/>
                </a:lnTo>
                <a:lnTo>
                  <a:pt x="9013" y="3621"/>
                </a:lnTo>
                <a:lnTo>
                  <a:pt x="6358" y="4265"/>
                </a:lnTo>
                <a:lnTo>
                  <a:pt x="4104" y="4989"/>
                </a:lnTo>
                <a:lnTo>
                  <a:pt x="3219" y="5311"/>
                </a:lnTo>
                <a:lnTo>
                  <a:pt x="2334" y="5713"/>
                </a:lnTo>
                <a:lnTo>
                  <a:pt x="1610" y="6116"/>
                </a:lnTo>
                <a:lnTo>
                  <a:pt x="1047" y="6438"/>
                </a:lnTo>
                <a:lnTo>
                  <a:pt x="564" y="6840"/>
                </a:lnTo>
                <a:lnTo>
                  <a:pt x="242" y="7242"/>
                </a:lnTo>
                <a:lnTo>
                  <a:pt x="0" y="7645"/>
                </a:lnTo>
                <a:lnTo>
                  <a:pt x="0" y="8128"/>
                </a:lnTo>
                <a:lnTo>
                  <a:pt x="0" y="8530"/>
                </a:lnTo>
                <a:lnTo>
                  <a:pt x="242" y="8932"/>
                </a:lnTo>
                <a:lnTo>
                  <a:pt x="564" y="9335"/>
                </a:lnTo>
                <a:lnTo>
                  <a:pt x="1047" y="9737"/>
                </a:lnTo>
                <a:lnTo>
                  <a:pt x="1610" y="10139"/>
                </a:lnTo>
                <a:lnTo>
                  <a:pt x="2334" y="10461"/>
                </a:lnTo>
                <a:lnTo>
                  <a:pt x="3219" y="10863"/>
                </a:lnTo>
                <a:lnTo>
                  <a:pt x="4104" y="11266"/>
                </a:lnTo>
                <a:lnTo>
                  <a:pt x="6358" y="11910"/>
                </a:lnTo>
                <a:lnTo>
                  <a:pt x="9013" y="12634"/>
                </a:lnTo>
                <a:lnTo>
                  <a:pt x="12071" y="13197"/>
                </a:lnTo>
                <a:lnTo>
                  <a:pt x="15531" y="13760"/>
                </a:lnTo>
                <a:lnTo>
                  <a:pt x="19233" y="14324"/>
                </a:lnTo>
                <a:lnTo>
                  <a:pt x="23337" y="14807"/>
                </a:lnTo>
                <a:lnTo>
                  <a:pt x="27682" y="15209"/>
                </a:lnTo>
                <a:lnTo>
                  <a:pt x="32350" y="15531"/>
                </a:lnTo>
                <a:lnTo>
                  <a:pt x="37258" y="15772"/>
                </a:lnTo>
                <a:lnTo>
                  <a:pt x="42328" y="16014"/>
                </a:lnTo>
                <a:lnTo>
                  <a:pt x="47558" y="16094"/>
                </a:lnTo>
                <a:lnTo>
                  <a:pt x="53030" y="16175"/>
                </a:lnTo>
                <a:lnTo>
                  <a:pt x="58422" y="16094"/>
                </a:lnTo>
                <a:lnTo>
                  <a:pt x="63652" y="16014"/>
                </a:lnTo>
                <a:lnTo>
                  <a:pt x="68722" y="15772"/>
                </a:lnTo>
                <a:lnTo>
                  <a:pt x="73631" y="15531"/>
                </a:lnTo>
                <a:lnTo>
                  <a:pt x="78298" y="15209"/>
                </a:lnTo>
                <a:lnTo>
                  <a:pt x="82643" y="14807"/>
                </a:lnTo>
                <a:lnTo>
                  <a:pt x="86747" y="14324"/>
                </a:lnTo>
                <a:lnTo>
                  <a:pt x="90449" y="13760"/>
                </a:lnTo>
                <a:lnTo>
                  <a:pt x="93909" y="13197"/>
                </a:lnTo>
                <a:lnTo>
                  <a:pt x="96967" y="12634"/>
                </a:lnTo>
                <a:lnTo>
                  <a:pt x="99623" y="11910"/>
                </a:lnTo>
                <a:lnTo>
                  <a:pt x="101876" y="11266"/>
                </a:lnTo>
                <a:lnTo>
                  <a:pt x="102841" y="10863"/>
                </a:lnTo>
                <a:lnTo>
                  <a:pt x="103646" y="10461"/>
                </a:lnTo>
                <a:lnTo>
                  <a:pt x="104370" y="10139"/>
                </a:lnTo>
                <a:lnTo>
                  <a:pt x="104934" y="9737"/>
                </a:lnTo>
                <a:lnTo>
                  <a:pt x="105417" y="9335"/>
                </a:lnTo>
                <a:lnTo>
                  <a:pt x="105738" y="8932"/>
                </a:lnTo>
                <a:lnTo>
                  <a:pt x="105980" y="8530"/>
                </a:lnTo>
                <a:lnTo>
                  <a:pt x="106060" y="8128"/>
                </a:lnTo>
                <a:lnTo>
                  <a:pt x="105980" y="7645"/>
                </a:lnTo>
                <a:lnTo>
                  <a:pt x="105738" y="7242"/>
                </a:lnTo>
                <a:lnTo>
                  <a:pt x="105417" y="6840"/>
                </a:lnTo>
                <a:lnTo>
                  <a:pt x="104934" y="6438"/>
                </a:lnTo>
                <a:lnTo>
                  <a:pt x="104370" y="6116"/>
                </a:lnTo>
                <a:lnTo>
                  <a:pt x="103646" y="5713"/>
                </a:lnTo>
                <a:lnTo>
                  <a:pt x="102841" y="5311"/>
                </a:lnTo>
                <a:lnTo>
                  <a:pt x="101876" y="4989"/>
                </a:lnTo>
                <a:lnTo>
                  <a:pt x="99623" y="4265"/>
                </a:lnTo>
                <a:lnTo>
                  <a:pt x="96967" y="3621"/>
                </a:lnTo>
                <a:lnTo>
                  <a:pt x="93909" y="2977"/>
                </a:lnTo>
                <a:lnTo>
                  <a:pt x="90449" y="2414"/>
                </a:lnTo>
                <a:lnTo>
                  <a:pt x="86747" y="1851"/>
                </a:lnTo>
                <a:lnTo>
                  <a:pt x="82643" y="1368"/>
                </a:lnTo>
                <a:lnTo>
                  <a:pt x="78298" y="966"/>
                </a:lnTo>
                <a:lnTo>
                  <a:pt x="73631" y="644"/>
                </a:lnTo>
                <a:lnTo>
                  <a:pt x="68722" y="402"/>
                </a:lnTo>
                <a:lnTo>
                  <a:pt x="63652" y="161"/>
                </a:lnTo>
                <a:lnTo>
                  <a:pt x="58422" y="81"/>
                </a:lnTo>
                <a:lnTo>
                  <a:pt x="53030" y="0"/>
                </a:lnTo>
                <a:close/>
              </a:path>
            </a:pathLst>
          </a:custGeom>
          <a:solidFill>
            <a:srgbClr val="869D39">
              <a:alpha val="18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40"/>
          <p:cNvSpPr/>
          <p:nvPr/>
        </p:nvSpPr>
        <p:spPr>
          <a:xfrm>
            <a:off x="1798509" y="3964781"/>
            <a:ext cx="5380131" cy="98523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40"/>
          <p:cNvSpPr txBox="1">
            <a:spLocks noGrp="1"/>
          </p:cNvSpPr>
          <p:nvPr>
            <p:ph type="ctrTitle"/>
          </p:nvPr>
        </p:nvSpPr>
        <p:spPr>
          <a:xfrm>
            <a:off x="700693" y="2708432"/>
            <a:ext cx="8352037" cy="10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Ugljenične</a:t>
            </a:r>
            <a:r>
              <a:rPr lang="en" dirty="0"/>
              <a:t> </a:t>
            </a:r>
            <a:r>
              <a:rPr lang="sr-Latn-RS" dirty="0">
                <a:solidFill>
                  <a:schemeClr val="accent2"/>
                </a:solidFill>
              </a:rPr>
              <a:t>farme</a:t>
            </a:r>
            <a:r>
              <a:rPr lang="en" dirty="0">
                <a:solidFill>
                  <a:schemeClr val="accent2"/>
                </a:solidFill>
              </a:rPr>
              <a:t> </a:t>
            </a:r>
            <a:r>
              <a:rPr lang="sr-Latn-RS" dirty="0">
                <a:solidFill>
                  <a:schemeClr val="accent4"/>
                </a:solidFill>
              </a:rPr>
              <a:t>u </a:t>
            </a:r>
            <a:r>
              <a:rPr lang="sr-Latn-RS" dirty="0">
                <a:solidFill>
                  <a:schemeClr val="accent6"/>
                </a:solidFill>
              </a:rPr>
              <a:t>Srbiji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431" name="Google Shape;1431;p40"/>
          <p:cNvSpPr txBox="1">
            <a:spLocks noGrp="1"/>
          </p:cNvSpPr>
          <p:nvPr>
            <p:ph type="subTitle" idx="1"/>
          </p:nvPr>
        </p:nvSpPr>
        <p:spPr>
          <a:xfrm>
            <a:off x="1580043" y="4065407"/>
            <a:ext cx="5983913" cy="707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Tara Lazarević</a:t>
            </a:r>
            <a:endParaRPr lang="sr-Cyrl-R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Regionalni centar za talente „Nikola Tesla“, Beograd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Mentor: Nevena Nekić </a:t>
            </a:r>
          </a:p>
        </p:txBody>
      </p:sp>
      <p:grpSp>
        <p:nvGrpSpPr>
          <p:cNvPr id="1432" name="Google Shape;1432;p40"/>
          <p:cNvGrpSpPr/>
          <p:nvPr/>
        </p:nvGrpSpPr>
        <p:grpSpPr>
          <a:xfrm flipH="1">
            <a:off x="4876712" y="1007720"/>
            <a:ext cx="2375484" cy="1564030"/>
            <a:chOff x="244150" y="926200"/>
            <a:chExt cx="3327475" cy="2190825"/>
          </a:xfrm>
        </p:grpSpPr>
        <p:sp>
          <p:nvSpPr>
            <p:cNvPr id="1433" name="Google Shape;1433;p40"/>
            <p:cNvSpPr/>
            <p:nvPr/>
          </p:nvSpPr>
          <p:spPr>
            <a:xfrm>
              <a:off x="244150" y="1950175"/>
              <a:ext cx="422500" cy="293750"/>
            </a:xfrm>
            <a:custGeom>
              <a:avLst/>
              <a:gdLst/>
              <a:ahLst/>
              <a:cxnLst/>
              <a:rect l="l" t="t" r="r" b="b"/>
              <a:pathLst>
                <a:path w="16900" h="11750" extrusionOk="0">
                  <a:moveTo>
                    <a:pt x="81" y="1"/>
                  </a:moveTo>
                  <a:lnTo>
                    <a:pt x="0" y="805"/>
                  </a:lnTo>
                  <a:lnTo>
                    <a:pt x="0" y="1690"/>
                  </a:lnTo>
                  <a:lnTo>
                    <a:pt x="81" y="2495"/>
                  </a:lnTo>
                  <a:lnTo>
                    <a:pt x="242" y="3380"/>
                  </a:lnTo>
                  <a:lnTo>
                    <a:pt x="483" y="4105"/>
                  </a:lnTo>
                  <a:lnTo>
                    <a:pt x="886" y="4909"/>
                  </a:lnTo>
                  <a:lnTo>
                    <a:pt x="1288" y="5553"/>
                  </a:lnTo>
                  <a:lnTo>
                    <a:pt x="1851" y="6277"/>
                  </a:lnTo>
                  <a:lnTo>
                    <a:pt x="2495" y="6841"/>
                  </a:lnTo>
                  <a:lnTo>
                    <a:pt x="3219" y="7323"/>
                  </a:lnTo>
                  <a:lnTo>
                    <a:pt x="3943" y="7726"/>
                  </a:lnTo>
                  <a:lnTo>
                    <a:pt x="4748" y="8048"/>
                  </a:lnTo>
                  <a:lnTo>
                    <a:pt x="5553" y="8289"/>
                  </a:lnTo>
                  <a:lnTo>
                    <a:pt x="6438" y="8369"/>
                  </a:lnTo>
                  <a:lnTo>
                    <a:pt x="7243" y="8450"/>
                  </a:lnTo>
                  <a:lnTo>
                    <a:pt x="8128" y="8369"/>
                  </a:lnTo>
                  <a:lnTo>
                    <a:pt x="8128" y="8933"/>
                  </a:lnTo>
                  <a:lnTo>
                    <a:pt x="8289" y="9496"/>
                  </a:lnTo>
                  <a:lnTo>
                    <a:pt x="8530" y="10059"/>
                  </a:lnTo>
                  <a:lnTo>
                    <a:pt x="8933" y="10542"/>
                  </a:lnTo>
                  <a:lnTo>
                    <a:pt x="9335" y="10944"/>
                  </a:lnTo>
                  <a:lnTo>
                    <a:pt x="9898" y="11266"/>
                  </a:lnTo>
                  <a:lnTo>
                    <a:pt x="10462" y="11508"/>
                  </a:lnTo>
                  <a:lnTo>
                    <a:pt x="11025" y="11749"/>
                  </a:lnTo>
                  <a:lnTo>
                    <a:pt x="12232" y="11749"/>
                  </a:lnTo>
                  <a:lnTo>
                    <a:pt x="12876" y="11588"/>
                  </a:lnTo>
                  <a:lnTo>
                    <a:pt x="13439" y="11427"/>
                  </a:lnTo>
                  <a:lnTo>
                    <a:pt x="14002" y="11105"/>
                  </a:lnTo>
                  <a:lnTo>
                    <a:pt x="14566" y="10784"/>
                  </a:lnTo>
                  <a:lnTo>
                    <a:pt x="15048" y="10381"/>
                  </a:lnTo>
                  <a:lnTo>
                    <a:pt x="15451" y="9898"/>
                  </a:lnTo>
                  <a:lnTo>
                    <a:pt x="15773" y="9416"/>
                  </a:lnTo>
                  <a:lnTo>
                    <a:pt x="16094" y="8852"/>
                  </a:lnTo>
                  <a:lnTo>
                    <a:pt x="16336" y="8289"/>
                  </a:lnTo>
                  <a:lnTo>
                    <a:pt x="16577" y="7726"/>
                  </a:lnTo>
                  <a:lnTo>
                    <a:pt x="16738" y="7082"/>
                  </a:lnTo>
                  <a:lnTo>
                    <a:pt x="16819" y="6519"/>
                  </a:lnTo>
                  <a:lnTo>
                    <a:pt x="16899" y="5231"/>
                  </a:lnTo>
                  <a:lnTo>
                    <a:pt x="16819" y="4024"/>
                  </a:lnTo>
                  <a:lnTo>
                    <a:pt x="16658" y="2898"/>
                  </a:lnTo>
                  <a:lnTo>
                    <a:pt x="16416" y="1690"/>
                  </a:lnTo>
                  <a:lnTo>
                    <a:pt x="16094" y="564"/>
                  </a:lnTo>
                  <a:lnTo>
                    <a:pt x="14566" y="1127"/>
                  </a:lnTo>
                  <a:lnTo>
                    <a:pt x="12956" y="1610"/>
                  </a:lnTo>
                  <a:lnTo>
                    <a:pt x="11266" y="1932"/>
                  </a:lnTo>
                  <a:lnTo>
                    <a:pt x="9576" y="2093"/>
                  </a:lnTo>
                  <a:lnTo>
                    <a:pt x="7967" y="2093"/>
                  </a:lnTo>
                  <a:lnTo>
                    <a:pt x="6277" y="2012"/>
                  </a:lnTo>
                  <a:lnTo>
                    <a:pt x="4587" y="1771"/>
                  </a:lnTo>
                  <a:lnTo>
                    <a:pt x="2978" y="1369"/>
                  </a:lnTo>
                  <a:lnTo>
                    <a:pt x="2254" y="1127"/>
                  </a:lnTo>
                  <a:lnTo>
                    <a:pt x="1449" y="805"/>
                  </a:lnTo>
                  <a:lnTo>
                    <a:pt x="725" y="403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0"/>
            <p:cNvSpPr/>
            <p:nvPr/>
          </p:nvSpPr>
          <p:spPr>
            <a:xfrm>
              <a:off x="1262100" y="2374650"/>
              <a:ext cx="468750" cy="742375"/>
            </a:xfrm>
            <a:custGeom>
              <a:avLst/>
              <a:gdLst/>
              <a:ahLst/>
              <a:cxnLst/>
              <a:rect l="l" t="t" r="r" b="b"/>
              <a:pathLst>
                <a:path w="18750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22532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0"/>
            <p:cNvSpPr/>
            <p:nvPr/>
          </p:nvSpPr>
          <p:spPr>
            <a:xfrm>
              <a:off x="2595900" y="2374650"/>
              <a:ext cx="197175" cy="742375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0"/>
            <p:cNvSpPr/>
            <p:nvPr/>
          </p:nvSpPr>
          <p:spPr>
            <a:xfrm>
              <a:off x="588150" y="946325"/>
              <a:ext cx="2653550" cy="1909175"/>
            </a:xfrm>
            <a:custGeom>
              <a:avLst/>
              <a:gdLst/>
              <a:ahLst/>
              <a:cxnLst/>
              <a:rect l="l" t="t" r="r" b="b"/>
              <a:pathLst>
                <a:path w="106142" h="76367" extrusionOk="0">
                  <a:moveTo>
                    <a:pt x="53111" y="0"/>
                  </a:moveTo>
                  <a:lnTo>
                    <a:pt x="51824" y="81"/>
                  </a:lnTo>
                  <a:lnTo>
                    <a:pt x="50778" y="322"/>
                  </a:lnTo>
                  <a:lnTo>
                    <a:pt x="49731" y="644"/>
                  </a:lnTo>
                  <a:lnTo>
                    <a:pt x="48766" y="1127"/>
                  </a:lnTo>
                  <a:lnTo>
                    <a:pt x="47881" y="1690"/>
                  </a:lnTo>
                  <a:lnTo>
                    <a:pt x="47076" y="2414"/>
                  </a:lnTo>
                  <a:lnTo>
                    <a:pt x="46352" y="3138"/>
                  </a:lnTo>
                  <a:lnTo>
                    <a:pt x="45869" y="4104"/>
                  </a:lnTo>
                  <a:lnTo>
                    <a:pt x="45627" y="4587"/>
                  </a:lnTo>
                  <a:lnTo>
                    <a:pt x="45467" y="5070"/>
                  </a:lnTo>
                  <a:lnTo>
                    <a:pt x="44742" y="4426"/>
                  </a:lnTo>
                  <a:lnTo>
                    <a:pt x="43938" y="3863"/>
                  </a:lnTo>
                  <a:lnTo>
                    <a:pt x="43133" y="3380"/>
                  </a:lnTo>
                  <a:lnTo>
                    <a:pt x="42167" y="3058"/>
                  </a:lnTo>
                  <a:lnTo>
                    <a:pt x="41282" y="2817"/>
                  </a:lnTo>
                  <a:lnTo>
                    <a:pt x="40316" y="2736"/>
                  </a:lnTo>
                  <a:lnTo>
                    <a:pt x="39351" y="2736"/>
                  </a:lnTo>
                  <a:lnTo>
                    <a:pt x="38385" y="2897"/>
                  </a:lnTo>
                  <a:lnTo>
                    <a:pt x="37500" y="3138"/>
                  </a:lnTo>
                  <a:lnTo>
                    <a:pt x="36615" y="3541"/>
                  </a:lnTo>
                  <a:lnTo>
                    <a:pt x="35730" y="4104"/>
                  </a:lnTo>
                  <a:lnTo>
                    <a:pt x="35005" y="4667"/>
                  </a:lnTo>
                  <a:lnTo>
                    <a:pt x="34362" y="5392"/>
                  </a:lnTo>
                  <a:lnTo>
                    <a:pt x="33798" y="6196"/>
                  </a:lnTo>
                  <a:lnTo>
                    <a:pt x="33316" y="7001"/>
                  </a:lnTo>
                  <a:lnTo>
                    <a:pt x="32913" y="7886"/>
                  </a:lnTo>
                  <a:lnTo>
                    <a:pt x="32108" y="7484"/>
                  </a:lnTo>
                  <a:lnTo>
                    <a:pt x="31304" y="7162"/>
                  </a:lnTo>
                  <a:lnTo>
                    <a:pt x="30419" y="6921"/>
                  </a:lnTo>
                  <a:lnTo>
                    <a:pt x="29533" y="6760"/>
                  </a:lnTo>
                  <a:lnTo>
                    <a:pt x="28648" y="6679"/>
                  </a:lnTo>
                  <a:lnTo>
                    <a:pt x="27763" y="6760"/>
                  </a:lnTo>
                  <a:lnTo>
                    <a:pt x="26878" y="7001"/>
                  </a:lnTo>
                  <a:lnTo>
                    <a:pt x="26073" y="7242"/>
                  </a:lnTo>
                  <a:lnTo>
                    <a:pt x="25269" y="7645"/>
                  </a:lnTo>
                  <a:lnTo>
                    <a:pt x="24544" y="8208"/>
                  </a:lnTo>
                  <a:lnTo>
                    <a:pt x="23901" y="8771"/>
                  </a:lnTo>
                  <a:lnTo>
                    <a:pt x="23257" y="9415"/>
                  </a:lnTo>
                  <a:lnTo>
                    <a:pt x="22774" y="10139"/>
                  </a:lnTo>
                  <a:lnTo>
                    <a:pt x="22372" y="10944"/>
                  </a:lnTo>
                  <a:lnTo>
                    <a:pt x="22050" y="11749"/>
                  </a:lnTo>
                  <a:lnTo>
                    <a:pt x="21808" y="12634"/>
                  </a:lnTo>
                  <a:lnTo>
                    <a:pt x="21084" y="12151"/>
                  </a:lnTo>
                  <a:lnTo>
                    <a:pt x="20199" y="11910"/>
                  </a:lnTo>
                  <a:lnTo>
                    <a:pt x="19716" y="11829"/>
                  </a:lnTo>
                  <a:lnTo>
                    <a:pt x="18831" y="11829"/>
                  </a:lnTo>
                  <a:lnTo>
                    <a:pt x="18348" y="11910"/>
                  </a:lnTo>
                  <a:lnTo>
                    <a:pt x="17543" y="12232"/>
                  </a:lnTo>
                  <a:lnTo>
                    <a:pt x="16739" y="12634"/>
                  </a:lnTo>
                  <a:lnTo>
                    <a:pt x="15934" y="13197"/>
                  </a:lnTo>
                  <a:lnTo>
                    <a:pt x="15290" y="13760"/>
                  </a:lnTo>
                  <a:lnTo>
                    <a:pt x="14566" y="14565"/>
                  </a:lnTo>
                  <a:lnTo>
                    <a:pt x="13922" y="15450"/>
                  </a:lnTo>
                  <a:lnTo>
                    <a:pt x="13439" y="16335"/>
                  </a:lnTo>
                  <a:lnTo>
                    <a:pt x="12957" y="17301"/>
                  </a:lnTo>
                  <a:lnTo>
                    <a:pt x="12635" y="18347"/>
                  </a:lnTo>
                  <a:lnTo>
                    <a:pt x="12393" y="19393"/>
                  </a:lnTo>
                  <a:lnTo>
                    <a:pt x="12313" y="20439"/>
                  </a:lnTo>
                  <a:lnTo>
                    <a:pt x="12313" y="21486"/>
                  </a:lnTo>
                  <a:lnTo>
                    <a:pt x="11669" y="21325"/>
                  </a:lnTo>
                  <a:lnTo>
                    <a:pt x="10945" y="21325"/>
                  </a:lnTo>
                  <a:lnTo>
                    <a:pt x="10301" y="21405"/>
                  </a:lnTo>
                  <a:lnTo>
                    <a:pt x="9577" y="21566"/>
                  </a:lnTo>
                  <a:lnTo>
                    <a:pt x="8933" y="21807"/>
                  </a:lnTo>
                  <a:lnTo>
                    <a:pt x="8289" y="22129"/>
                  </a:lnTo>
                  <a:lnTo>
                    <a:pt x="7726" y="22532"/>
                  </a:lnTo>
                  <a:lnTo>
                    <a:pt x="7243" y="23014"/>
                  </a:lnTo>
                  <a:lnTo>
                    <a:pt x="6841" y="23497"/>
                  </a:lnTo>
                  <a:lnTo>
                    <a:pt x="6438" y="24141"/>
                  </a:lnTo>
                  <a:lnTo>
                    <a:pt x="6117" y="24704"/>
                  </a:lnTo>
                  <a:lnTo>
                    <a:pt x="5875" y="25348"/>
                  </a:lnTo>
                  <a:lnTo>
                    <a:pt x="5714" y="25992"/>
                  </a:lnTo>
                  <a:lnTo>
                    <a:pt x="5553" y="26636"/>
                  </a:lnTo>
                  <a:lnTo>
                    <a:pt x="5473" y="27360"/>
                  </a:lnTo>
                  <a:lnTo>
                    <a:pt x="5473" y="28004"/>
                  </a:lnTo>
                  <a:lnTo>
                    <a:pt x="5553" y="29372"/>
                  </a:lnTo>
                  <a:lnTo>
                    <a:pt x="5795" y="30659"/>
                  </a:lnTo>
                  <a:lnTo>
                    <a:pt x="6197" y="31947"/>
                  </a:lnTo>
                  <a:lnTo>
                    <a:pt x="6680" y="33234"/>
                  </a:lnTo>
                  <a:lnTo>
                    <a:pt x="5553" y="33797"/>
                  </a:lnTo>
                  <a:lnTo>
                    <a:pt x="4427" y="34441"/>
                  </a:lnTo>
                  <a:lnTo>
                    <a:pt x="3461" y="35165"/>
                  </a:lnTo>
                  <a:lnTo>
                    <a:pt x="2576" y="36051"/>
                  </a:lnTo>
                  <a:lnTo>
                    <a:pt x="1771" y="36936"/>
                  </a:lnTo>
                  <a:lnTo>
                    <a:pt x="1047" y="37982"/>
                  </a:lnTo>
                  <a:lnTo>
                    <a:pt x="564" y="39028"/>
                  </a:lnTo>
                  <a:lnTo>
                    <a:pt x="403" y="39591"/>
                  </a:lnTo>
                  <a:lnTo>
                    <a:pt x="242" y="40235"/>
                  </a:lnTo>
                  <a:lnTo>
                    <a:pt x="81" y="41442"/>
                  </a:lnTo>
                  <a:lnTo>
                    <a:pt x="1" y="42730"/>
                  </a:lnTo>
                  <a:lnTo>
                    <a:pt x="162" y="43937"/>
                  </a:lnTo>
                  <a:lnTo>
                    <a:pt x="403" y="45224"/>
                  </a:lnTo>
                  <a:lnTo>
                    <a:pt x="886" y="46351"/>
                  </a:lnTo>
                  <a:lnTo>
                    <a:pt x="1369" y="47477"/>
                  </a:lnTo>
                  <a:lnTo>
                    <a:pt x="2093" y="48604"/>
                  </a:lnTo>
                  <a:lnTo>
                    <a:pt x="2898" y="49489"/>
                  </a:lnTo>
                  <a:lnTo>
                    <a:pt x="2495" y="50938"/>
                  </a:lnTo>
                  <a:lnTo>
                    <a:pt x="2174" y="52386"/>
                  </a:lnTo>
                  <a:lnTo>
                    <a:pt x="2013" y="53834"/>
                  </a:lnTo>
                  <a:lnTo>
                    <a:pt x="1932" y="54478"/>
                  </a:lnTo>
                  <a:lnTo>
                    <a:pt x="2013" y="55202"/>
                  </a:lnTo>
                  <a:lnTo>
                    <a:pt x="2174" y="56249"/>
                  </a:lnTo>
                  <a:lnTo>
                    <a:pt x="2415" y="57134"/>
                  </a:lnTo>
                  <a:lnTo>
                    <a:pt x="2898" y="58019"/>
                  </a:lnTo>
                  <a:lnTo>
                    <a:pt x="3139" y="58421"/>
                  </a:lnTo>
                  <a:lnTo>
                    <a:pt x="3461" y="58824"/>
                  </a:lnTo>
                  <a:lnTo>
                    <a:pt x="3863" y="59145"/>
                  </a:lnTo>
                  <a:lnTo>
                    <a:pt x="4346" y="59467"/>
                  </a:lnTo>
                  <a:lnTo>
                    <a:pt x="4910" y="59709"/>
                  </a:lnTo>
                  <a:lnTo>
                    <a:pt x="5473" y="59870"/>
                  </a:lnTo>
                  <a:lnTo>
                    <a:pt x="6599" y="59870"/>
                  </a:lnTo>
                  <a:lnTo>
                    <a:pt x="7163" y="59789"/>
                  </a:lnTo>
                  <a:lnTo>
                    <a:pt x="7646" y="59548"/>
                  </a:lnTo>
                  <a:lnTo>
                    <a:pt x="7646" y="59548"/>
                  </a:lnTo>
                  <a:lnTo>
                    <a:pt x="7324" y="60513"/>
                  </a:lnTo>
                  <a:lnTo>
                    <a:pt x="7002" y="61479"/>
                  </a:lnTo>
                  <a:lnTo>
                    <a:pt x="6921" y="62525"/>
                  </a:lnTo>
                  <a:lnTo>
                    <a:pt x="6921" y="63571"/>
                  </a:lnTo>
                  <a:lnTo>
                    <a:pt x="7082" y="64537"/>
                  </a:lnTo>
                  <a:lnTo>
                    <a:pt x="7324" y="65503"/>
                  </a:lnTo>
                  <a:lnTo>
                    <a:pt x="7806" y="66468"/>
                  </a:lnTo>
                  <a:lnTo>
                    <a:pt x="8370" y="67273"/>
                  </a:lnTo>
                  <a:lnTo>
                    <a:pt x="9094" y="68078"/>
                  </a:lnTo>
                  <a:lnTo>
                    <a:pt x="9899" y="68721"/>
                  </a:lnTo>
                  <a:lnTo>
                    <a:pt x="10784" y="69204"/>
                  </a:lnTo>
                  <a:lnTo>
                    <a:pt x="11749" y="69607"/>
                  </a:lnTo>
                  <a:lnTo>
                    <a:pt x="12715" y="69848"/>
                  </a:lnTo>
                  <a:lnTo>
                    <a:pt x="13761" y="70009"/>
                  </a:lnTo>
                  <a:lnTo>
                    <a:pt x="14807" y="69928"/>
                  </a:lnTo>
                  <a:lnTo>
                    <a:pt x="15773" y="69768"/>
                  </a:lnTo>
                  <a:lnTo>
                    <a:pt x="16095" y="70733"/>
                  </a:lnTo>
                  <a:lnTo>
                    <a:pt x="16578" y="71618"/>
                  </a:lnTo>
                  <a:lnTo>
                    <a:pt x="17141" y="72423"/>
                  </a:lnTo>
                  <a:lnTo>
                    <a:pt x="17785" y="73147"/>
                  </a:lnTo>
                  <a:lnTo>
                    <a:pt x="18509" y="73791"/>
                  </a:lnTo>
                  <a:lnTo>
                    <a:pt x="19394" y="74274"/>
                  </a:lnTo>
                  <a:lnTo>
                    <a:pt x="20279" y="74757"/>
                  </a:lnTo>
                  <a:lnTo>
                    <a:pt x="21245" y="75079"/>
                  </a:lnTo>
                  <a:lnTo>
                    <a:pt x="22291" y="75239"/>
                  </a:lnTo>
                  <a:lnTo>
                    <a:pt x="23337" y="75320"/>
                  </a:lnTo>
                  <a:lnTo>
                    <a:pt x="24303" y="75239"/>
                  </a:lnTo>
                  <a:lnTo>
                    <a:pt x="25349" y="74998"/>
                  </a:lnTo>
                  <a:lnTo>
                    <a:pt x="26315" y="74676"/>
                  </a:lnTo>
                  <a:lnTo>
                    <a:pt x="27280" y="74193"/>
                  </a:lnTo>
                  <a:lnTo>
                    <a:pt x="28085" y="73630"/>
                  </a:lnTo>
                  <a:lnTo>
                    <a:pt x="28890" y="72986"/>
                  </a:lnTo>
                  <a:lnTo>
                    <a:pt x="29212" y="73469"/>
                  </a:lnTo>
                  <a:lnTo>
                    <a:pt x="29614" y="73952"/>
                  </a:lnTo>
                  <a:lnTo>
                    <a:pt x="30016" y="74435"/>
                  </a:lnTo>
                  <a:lnTo>
                    <a:pt x="30499" y="74837"/>
                  </a:lnTo>
                  <a:lnTo>
                    <a:pt x="30982" y="75239"/>
                  </a:lnTo>
                  <a:lnTo>
                    <a:pt x="31545" y="75561"/>
                  </a:lnTo>
                  <a:lnTo>
                    <a:pt x="32108" y="75803"/>
                  </a:lnTo>
                  <a:lnTo>
                    <a:pt x="32672" y="75964"/>
                  </a:lnTo>
                  <a:lnTo>
                    <a:pt x="33557" y="76125"/>
                  </a:lnTo>
                  <a:lnTo>
                    <a:pt x="34362" y="76286"/>
                  </a:lnTo>
                  <a:lnTo>
                    <a:pt x="35166" y="76366"/>
                  </a:lnTo>
                  <a:lnTo>
                    <a:pt x="36052" y="76366"/>
                  </a:lnTo>
                  <a:lnTo>
                    <a:pt x="36856" y="76286"/>
                  </a:lnTo>
                  <a:lnTo>
                    <a:pt x="37661" y="76205"/>
                  </a:lnTo>
                  <a:lnTo>
                    <a:pt x="38546" y="76044"/>
                  </a:lnTo>
                  <a:lnTo>
                    <a:pt x="39351" y="75883"/>
                  </a:lnTo>
                  <a:lnTo>
                    <a:pt x="40156" y="75642"/>
                  </a:lnTo>
                  <a:lnTo>
                    <a:pt x="40880" y="75320"/>
                  </a:lnTo>
                  <a:lnTo>
                    <a:pt x="41684" y="74918"/>
                  </a:lnTo>
                  <a:lnTo>
                    <a:pt x="42409" y="74515"/>
                  </a:lnTo>
                  <a:lnTo>
                    <a:pt x="43133" y="74113"/>
                  </a:lnTo>
                  <a:lnTo>
                    <a:pt x="43777" y="73550"/>
                  </a:lnTo>
                  <a:lnTo>
                    <a:pt x="44420" y="73067"/>
                  </a:lnTo>
                  <a:lnTo>
                    <a:pt x="44984" y="72423"/>
                  </a:lnTo>
                  <a:lnTo>
                    <a:pt x="45547" y="73147"/>
                  </a:lnTo>
                  <a:lnTo>
                    <a:pt x="46110" y="73871"/>
                  </a:lnTo>
                  <a:lnTo>
                    <a:pt x="46754" y="74435"/>
                  </a:lnTo>
                  <a:lnTo>
                    <a:pt x="47478" y="74998"/>
                  </a:lnTo>
                  <a:lnTo>
                    <a:pt x="48203" y="75481"/>
                  </a:lnTo>
                  <a:lnTo>
                    <a:pt x="49007" y="75803"/>
                  </a:lnTo>
                  <a:lnTo>
                    <a:pt x="49812" y="76044"/>
                  </a:lnTo>
                  <a:lnTo>
                    <a:pt x="50697" y="76125"/>
                  </a:lnTo>
                  <a:lnTo>
                    <a:pt x="51582" y="76125"/>
                  </a:lnTo>
                  <a:lnTo>
                    <a:pt x="52548" y="76044"/>
                  </a:lnTo>
                  <a:lnTo>
                    <a:pt x="53433" y="75803"/>
                  </a:lnTo>
                  <a:lnTo>
                    <a:pt x="54238" y="75481"/>
                  </a:lnTo>
                  <a:lnTo>
                    <a:pt x="55043" y="75079"/>
                  </a:lnTo>
                  <a:lnTo>
                    <a:pt x="55847" y="74515"/>
                  </a:lnTo>
                  <a:lnTo>
                    <a:pt x="56491" y="73952"/>
                  </a:lnTo>
                  <a:lnTo>
                    <a:pt x="57135" y="73308"/>
                  </a:lnTo>
                  <a:lnTo>
                    <a:pt x="58100" y="73952"/>
                  </a:lnTo>
                  <a:lnTo>
                    <a:pt x="59066" y="74515"/>
                  </a:lnTo>
                  <a:lnTo>
                    <a:pt x="60032" y="74998"/>
                  </a:lnTo>
                  <a:lnTo>
                    <a:pt x="60595" y="75159"/>
                  </a:lnTo>
                  <a:lnTo>
                    <a:pt x="61078" y="75320"/>
                  </a:lnTo>
                  <a:lnTo>
                    <a:pt x="62526" y="75561"/>
                  </a:lnTo>
                  <a:lnTo>
                    <a:pt x="63250" y="75642"/>
                  </a:lnTo>
                  <a:lnTo>
                    <a:pt x="63975" y="75642"/>
                  </a:lnTo>
                  <a:lnTo>
                    <a:pt x="64618" y="75561"/>
                  </a:lnTo>
                  <a:lnTo>
                    <a:pt x="65343" y="75400"/>
                  </a:lnTo>
                  <a:lnTo>
                    <a:pt x="65986" y="75239"/>
                  </a:lnTo>
                  <a:lnTo>
                    <a:pt x="66711" y="74998"/>
                  </a:lnTo>
                  <a:lnTo>
                    <a:pt x="67274" y="74596"/>
                  </a:lnTo>
                  <a:lnTo>
                    <a:pt x="67918" y="74193"/>
                  </a:lnTo>
                  <a:lnTo>
                    <a:pt x="68401" y="73711"/>
                  </a:lnTo>
                  <a:lnTo>
                    <a:pt x="68883" y="73147"/>
                  </a:lnTo>
                  <a:lnTo>
                    <a:pt x="69205" y="72584"/>
                  </a:lnTo>
                  <a:lnTo>
                    <a:pt x="69527" y="71940"/>
                  </a:lnTo>
                  <a:lnTo>
                    <a:pt x="69688" y="71216"/>
                  </a:lnTo>
                  <a:lnTo>
                    <a:pt x="69769" y="70572"/>
                  </a:lnTo>
                  <a:lnTo>
                    <a:pt x="70654" y="70975"/>
                  </a:lnTo>
                  <a:lnTo>
                    <a:pt x="71539" y="71296"/>
                  </a:lnTo>
                  <a:lnTo>
                    <a:pt x="72505" y="71618"/>
                  </a:lnTo>
                  <a:lnTo>
                    <a:pt x="73390" y="71779"/>
                  </a:lnTo>
                  <a:lnTo>
                    <a:pt x="74355" y="71940"/>
                  </a:lnTo>
                  <a:lnTo>
                    <a:pt x="75321" y="71940"/>
                  </a:lnTo>
                  <a:lnTo>
                    <a:pt x="76287" y="71860"/>
                  </a:lnTo>
                  <a:lnTo>
                    <a:pt x="77252" y="71699"/>
                  </a:lnTo>
                  <a:lnTo>
                    <a:pt x="78137" y="71457"/>
                  </a:lnTo>
                  <a:lnTo>
                    <a:pt x="79023" y="70975"/>
                  </a:lnTo>
                  <a:lnTo>
                    <a:pt x="79908" y="70492"/>
                  </a:lnTo>
                  <a:lnTo>
                    <a:pt x="80632" y="69848"/>
                  </a:lnTo>
                  <a:lnTo>
                    <a:pt x="81276" y="69043"/>
                  </a:lnTo>
                  <a:lnTo>
                    <a:pt x="81759" y="68239"/>
                  </a:lnTo>
                  <a:lnTo>
                    <a:pt x="82161" y="67353"/>
                  </a:lnTo>
                  <a:lnTo>
                    <a:pt x="82322" y="66388"/>
                  </a:lnTo>
                  <a:lnTo>
                    <a:pt x="82966" y="66951"/>
                  </a:lnTo>
                  <a:lnTo>
                    <a:pt x="83690" y="67273"/>
                  </a:lnTo>
                  <a:lnTo>
                    <a:pt x="84495" y="67595"/>
                  </a:lnTo>
                  <a:lnTo>
                    <a:pt x="85299" y="67756"/>
                  </a:lnTo>
                  <a:lnTo>
                    <a:pt x="86909" y="67756"/>
                  </a:lnTo>
                  <a:lnTo>
                    <a:pt x="87794" y="67595"/>
                  </a:lnTo>
                  <a:lnTo>
                    <a:pt x="88599" y="67353"/>
                  </a:lnTo>
                  <a:lnTo>
                    <a:pt x="89323" y="67032"/>
                  </a:lnTo>
                  <a:lnTo>
                    <a:pt x="90047" y="66629"/>
                  </a:lnTo>
                  <a:lnTo>
                    <a:pt x="90691" y="66146"/>
                  </a:lnTo>
                  <a:lnTo>
                    <a:pt x="91335" y="65503"/>
                  </a:lnTo>
                  <a:lnTo>
                    <a:pt x="91817" y="64859"/>
                  </a:lnTo>
                  <a:lnTo>
                    <a:pt x="92220" y="64135"/>
                  </a:lnTo>
                  <a:lnTo>
                    <a:pt x="92542" y="63330"/>
                  </a:lnTo>
                  <a:lnTo>
                    <a:pt x="92703" y="62525"/>
                  </a:lnTo>
                  <a:lnTo>
                    <a:pt x="93588" y="62767"/>
                  </a:lnTo>
                  <a:lnTo>
                    <a:pt x="94473" y="62847"/>
                  </a:lnTo>
                  <a:lnTo>
                    <a:pt x="95358" y="62847"/>
                  </a:lnTo>
                  <a:lnTo>
                    <a:pt x="96324" y="62686"/>
                  </a:lnTo>
                  <a:lnTo>
                    <a:pt x="97209" y="62364"/>
                  </a:lnTo>
                  <a:lnTo>
                    <a:pt x="98014" y="61962"/>
                  </a:lnTo>
                  <a:lnTo>
                    <a:pt x="98818" y="61479"/>
                  </a:lnTo>
                  <a:lnTo>
                    <a:pt x="99462" y="60916"/>
                  </a:lnTo>
                  <a:lnTo>
                    <a:pt x="100106" y="60192"/>
                  </a:lnTo>
                  <a:lnTo>
                    <a:pt x="100589" y="59467"/>
                  </a:lnTo>
                  <a:lnTo>
                    <a:pt x="100991" y="58663"/>
                  </a:lnTo>
                  <a:lnTo>
                    <a:pt x="101313" y="57858"/>
                  </a:lnTo>
                  <a:lnTo>
                    <a:pt x="101474" y="56973"/>
                  </a:lnTo>
                  <a:lnTo>
                    <a:pt x="101474" y="56007"/>
                  </a:lnTo>
                  <a:lnTo>
                    <a:pt x="101393" y="55122"/>
                  </a:lnTo>
                  <a:lnTo>
                    <a:pt x="101152" y="54317"/>
                  </a:lnTo>
                  <a:lnTo>
                    <a:pt x="102037" y="54317"/>
                  </a:lnTo>
                  <a:lnTo>
                    <a:pt x="102440" y="54237"/>
                  </a:lnTo>
                  <a:lnTo>
                    <a:pt x="102842" y="53995"/>
                  </a:lnTo>
                  <a:lnTo>
                    <a:pt x="103244" y="53754"/>
                  </a:lnTo>
                  <a:lnTo>
                    <a:pt x="103647" y="53513"/>
                  </a:lnTo>
                  <a:lnTo>
                    <a:pt x="104290" y="52869"/>
                  </a:lnTo>
                  <a:lnTo>
                    <a:pt x="104854" y="52145"/>
                  </a:lnTo>
                  <a:lnTo>
                    <a:pt x="105256" y="51420"/>
                  </a:lnTo>
                  <a:lnTo>
                    <a:pt x="105578" y="50616"/>
                  </a:lnTo>
                  <a:lnTo>
                    <a:pt x="105819" y="49731"/>
                  </a:lnTo>
                  <a:lnTo>
                    <a:pt x="106061" y="48443"/>
                  </a:lnTo>
                  <a:lnTo>
                    <a:pt x="106141" y="47155"/>
                  </a:lnTo>
                  <a:lnTo>
                    <a:pt x="106141" y="46512"/>
                  </a:lnTo>
                  <a:lnTo>
                    <a:pt x="106061" y="45948"/>
                  </a:lnTo>
                  <a:lnTo>
                    <a:pt x="105980" y="45305"/>
                  </a:lnTo>
                  <a:lnTo>
                    <a:pt x="105819" y="44661"/>
                  </a:lnTo>
                  <a:lnTo>
                    <a:pt x="105417" y="43776"/>
                  </a:lnTo>
                  <a:lnTo>
                    <a:pt x="104934" y="42891"/>
                  </a:lnTo>
                  <a:lnTo>
                    <a:pt x="104371" y="42327"/>
                  </a:lnTo>
                  <a:lnTo>
                    <a:pt x="103727" y="41844"/>
                  </a:lnTo>
                  <a:lnTo>
                    <a:pt x="103083" y="41442"/>
                  </a:lnTo>
                  <a:lnTo>
                    <a:pt x="102359" y="41201"/>
                  </a:lnTo>
                  <a:lnTo>
                    <a:pt x="102681" y="38545"/>
                  </a:lnTo>
                  <a:lnTo>
                    <a:pt x="102922" y="35890"/>
                  </a:lnTo>
                  <a:lnTo>
                    <a:pt x="103003" y="33315"/>
                  </a:lnTo>
                  <a:lnTo>
                    <a:pt x="103003" y="31947"/>
                  </a:lnTo>
                  <a:lnTo>
                    <a:pt x="103003" y="30659"/>
                  </a:lnTo>
                  <a:lnTo>
                    <a:pt x="102842" y="29291"/>
                  </a:lnTo>
                  <a:lnTo>
                    <a:pt x="102681" y="27923"/>
                  </a:lnTo>
                  <a:lnTo>
                    <a:pt x="102359" y="26555"/>
                  </a:lnTo>
                  <a:lnTo>
                    <a:pt x="102037" y="25187"/>
                  </a:lnTo>
                  <a:lnTo>
                    <a:pt x="101554" y="23900"/>
                  </a:lnTo>
                  <a:lnTo>
                    <a:pt x="101072" y="22612"/>
                  </a:lnTo>
                  <a:lnTo>
                    <a:pt x="100428" y="21405"/>
                  </a:lnTo>
                  <a:lnTo>
                    <a:pt x="99704" y="20279"/>
                  </a:lnTo>
                  <a:lnTo>
                    <a:pt x="99140" y="19474"/>
                  </a:lnTo>
                  <a:lnTo>
                    <a:pt x="98496" y="18750"/>
                  </a:lnTo>
                  <a:lnTo>
                    <a:pt x="97128" y="17301"/>
                  </a:lnTo>
                  <a:lnTo>
                    <a:pt x="95600" y="16014"/>
                  </a:lnTo>
                  <a:lnTo>
                    <a:pt x="94071" y="14807"/>
                  </a:lnTo>
                  <a:lnTo>
                    <a:pt x="91817" y="13197"/>
                  </a:lnTo>
                  <a:lnTo>
                    <a:pt x="89484" y="11668"/>
                  </a:lnTo>
                  <a:lnTo>
                    <a:pt x="87070" y="10220"/>
                  </a:lnTo>
                  <a:lnTo>
                    <a:pt x="84575" y="8852"/>
                  </a:lnTo>
                  <a:lnTo>
                    <a:pt x="82000" y="7645"/>
                  </a:lnTo>
                  <a:lnTo>
                    <a:pt x="79425" y="6438"/>
                  </a:lnTo>
                  <a:lnTo>
                    <a:pt x="74275" y="4185"/>
                  </a:lnTo>
                  <a:lnTo>
                    <a:pt x="73712" y="3460"/>
                  </a:lnTo>
                  <a:lnTo>
                    <a:pt x="73068" y="2817"/>
                  </a:lnTo>
                  <a:lnTo>
                    <a:pt x="72505" y="2334"/>
                  </a:lnTo>
                  <a:lnTo>
                    <a:pt x="71941" y="1931"/>
                  </a:lnTo>
                  <a:lnTo>
                    <a:pt x="71298" y="1610"/>
                  </a:lnTo>
                  <a:lnTo>
                    <a:pt x="70654" y="1288"/>
                  </a:lnTo>
                  <a:lnTo>
                    <a:pt x="70010" y="1046"/>
                  </a:lnTo>
                  <a:lnTo>
                    <a:pt x="69366" y="885"/>
                  </a:lnTo>
                  <a:lnTo>
                    <a:pt x="68642" y="724"/>
                  </a:lnTo>
                  <a:lnTo>
                    <a:pt x="67033" y="724"/>
                  </a:lnTo>
                  <a:lnTo>
                    <a:pt x="66067" y="805"/>
                  </a:lnTo>
                  <a:lnTo>
                    <a:pt x="65182" y="1046"/>
                  </a:lnTo>
                  <a:lnTo>
                    <a:pt x="64297" y="1368"/>
                  </a:lnTo>
                  <a:lnTo>
                    <a:pt x="63411" y="1770"/>
                  </a:lnTo>
                  <a:lnTo>
                    <a:pt x="62607" y="2253"/>
                  </a:lnTo>
                  <a:lnTo>
                    <a:pt x="61882" y="2817"/>
                  </a:lnTo>
                  <a:lnTo>
                    <a:pt x="61239" y="3541"/>
                  </a:lnTo>
                  <a:lnTo>
                    <a:pt x="60273" y="2656"/>
                  </a:lnTo>
                  <a:lnTo>
                    <a:pt x="59227" y="1851"/>
                  </a:lnTo>
                  <a:lnTo>
                    <a:pt x="58100" y="1207"/>
                  </a:lnTo>
                  <a:lnTo>
                    <a:pt x="56893" y="644"/>
                  </a:lnTo>
                  <a:lnTo>
                    <a:pt x="55606" y="322"/>
                  </a:lnTo>
                  <a:lnTo>
                    <a:pt x="54399" y="81"/>
                  </a:lnTo>
                  <a:lnTo>
                    <a:pt x="53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0"/>
            <p:cNvSpPr/>
            <p:nvPr/>
          </p:nvSpPr>
          <p:spPr>
            <a:xfrm>
              <a:off x="2111050" y="1016725"/>
              <a:ext cx="1100475" cy="1156775"/>
            </a:xfrm>
            <a:custGeom>
              <a:avLst/>
              <a:gdLst/>
              <a:ahLst/>
              <a:cxnLst/>
              <a:rect l="l" t="t" r="r" b="b"/>
              <a:pathLst>
                <a:path w="44019" h="46271" extrusionOk="0">
                  <a:moveTo>
                    <a:pt x="12152" y="1"/>
                  </a:moveTo>
                  <a:lnTo>
                    <a:pt x="11186" y="81"/>
                  </a:lnTo>
                  <a:lnTo>
                    <a:pt x="10221" y="322"/>
                  </a:lnTo>
                  <a:lnTo>
                    <a:pt x="9255" y="644"/>
                  </a:lnTo>
                  <a:lnTo>
                    <a:pt x="8370" y="1127"/>
                  </a:lnTo>
                  <a:lnTo>
                    <a:pt x="7565" y="1690"/>
                  </a:lnTo>
                  <a:lnTo>
                    <a:pt x="6841" y="2334"/>
                  </a:lnTo>
                  <a:lnTo>
                    <a:pt x="6197" y="3139"/>
                  </a:lnTo>
                  <a:lnTo>
                    <a:pt x="5634" y="3944"/>
                  </a:lnTo>
                  <a:lnTo>
                    <a:pt x="5231" y="4909"/>
                  </a:lnTo>
                  <a:lnTo>
                    <a:pt x="4910" y="5875"/>
                  </a:lnTo>
                  <a:lnTo>
                    <a:pt x="4749" y="6840"/>
                  </a:lnTo>
                  <a:lnTo>
                    <a:pt x="4749" y="7887"/>
                  </a:lnTo>
                  <a:lnTo>
                    <a:pt x="4024" y="8048"/>
                  </a:lnTo>
                  <a:lnTo>
                    <a:pt x="3300" y="8369"/>
                  </a:lnTo>
                  <a:lnTo>
                    <a:pt x="2656" y="8772"/>
                  </a:lnTo>
                  <a:lnTo>
                    <a:pt x="2013" y="9255"/>
                  </a:lnTo>
                  <a:lnTo>
                    <a:pt x="1530" y="9818"/>
                  </a:lnTo>
                  <a:lnTo>
                    <a:pt x="1047" y="10462"/>
                  </a:lnTo>
                  <a:lnTo>
                    <a:pt x="725" y="11186"/>
                  </a:lnTo>
                  <a:lnTo>
                    <a:pt x="564" y="11991"/>
                  </a:lnTo>
                  <a:lnTo>
                    <a:pt x="484" y="12715"/>
                  </a:lnTo>
                  <a:lnTo>
                    <a:pt x="564" y="13519"/>
                  </a:lnTo>
                  <a:lnTo>
                    <a:pt x="725" y="14244"/>
                  </a:lnTo>
                  <a:lnTo>
                    <a:pt x="966" y="15048"/>
                  </a:lnTo>
                  <a:lnTo>
                    <a:pt x="1369" y="15692"/>
                  </a:lnTo>
                  <a:lnTo>
                    <a:pt x="1852" y="16336"/>
                  </a:lnTo>
                  <a:lnTo>
                    <a:pt x="2415" y="16819"/>
                  </a:lnTo>
                  <a:lnTo>
                    <a:pt x="3059" y="17302"/>
                  </a:lnTo>
                  <a:lnTo>
                    <a:pt x="2093" y="18428"/>
                  </a:lnTo>
                  <a:lnTo>
                    <a:pt x="1288" y="19635"/>
                  </a:lnTo>
                  <a:lnTo>
                    <a:pt x="966" y="20279"/>
                  </a:lnTo>
                  <a:lnTo>
                    <a:pt x="645" y="20923"/>
                  </a:lnTo>
                  <a:lnTo>
                    <a:pt x="403" y="21566"/>
                  </a:lnTo>
                  <a:lnTo>
                    <a:pt x="242" y="22291"/>
                  </a:lnTo>
                  <a:lnTo>
                    <a:pt x="81" y="23015"/>
                  </a:lnTo>
                  <a:lnTo>
                    <a:pt x="1" y="23739"/>
                  </a:lnTo>
                  <a:lnTo>
                    <a:pt x="1" y="24463"/>
                  </a:lnTo>
                  <a:lnTo>
                    <a:pt x="81" y="25268"/>
                  </a:lnTo>
                  <a:lnTo>
                    <a:pt x="242" y="25992"/>
                  </a:lnTo>
                  <a:lnTo>
                    <a:pt x="403" y="26636"/>
                  </a:lnTo>
                  <a:lnTo>
                    <a:pt x="725" y="27360"/>
                  </a:lnTo>
                  <a:lnTo>
                    <a:pt x="1047" y="28004"/>
                  </a:lnTo>
                  <a:lnTo>
                    <a:pt x="1449" y="28567"/>
                  </a:lnTo>
                  <a:lnTo>
                    <a:pt x="2013" y="29131"/>
                  </a:lnTo>
                  <a:lnTo>
                    <a:pt x="2576" y="29613"/>
                  </a:lnTo>
                  <a:lnTo>
                    <a:pt x="3139" y="30016"/>
                  </a:lnTo>
                  <a:lnTo>
                    <a:pt x="3863" y="30338"/>
                  </a:lnTo>
                  <a:lnTo>
                    <a:pt x="4507" y="30579"/>
                  </a:lnTo>
                  <a:lnTo>
                    <a:pt x="5231" y="30740"/>
                  </a:lnTo>
                  <a:lnTo>
                    <a:pt x="5956" y="30740"/>
                  </a:lnTo>
                  <a:lnTo>
                    <a:pt x="6036" y="32028"/>
                  </a:lnTo>
                  <a:lnTo>
                    <a:pt x="6036" y="33235"/>
                  </a:lnTo>
                  <a:lnTo>
                    <a:pt x="6197" y="34522"/>
                  </a:lnTo>
                  <a:lnTo>
                    <a:pt x="6358" y="35085"/>
                  </a:lnTo>
                  <a:lnTo>
                    <a:pt x="6519" y="35729"/>
                  </a:lnTo>
                  <a:lnTo>
                    <a:pt x="7082" y="36936"/>
                  </a:lnTo>
                  <a:lnTo>
                    <a:pt x="7404" y="37500"/>
                  </a:lnTo>
                  <a:lnTo>
                    <a:pt x="7806" y="38063"/>
                  </a:lnTo>
                  <a:lnTo>
                    <a:pt x="8209" y="38546"/>
                  </a:lnTo>
                  <a:lnTo>
                    <a:pt x="8692" y="39028"/>
                  </a:lnTo>
                  <a:lnTo>
                    <a:pt x="9255" y="39511"/>
                  </a:lnTo>
                  <a:lnTo>
                    <a:pt x="9818" y="39833"/>
                  </a:lnTo>
                  <a:lnTo>
                    <a:pt x="10382" y="40155"/>
                  </a:lnTo>
                  <a:lnTo>
                    <a:pt x="11025" y="40396"/>
                  </a:lnTo>
                  <a:lnTo>
                    <a:pt x="11669" y="40557"/>
                  </a:lnTo>
                  <a:lnTo>
                    <a:pt x="12313" y="40638"/>
                  </a:lnTo>
                  <a:lnTo>
                    <a:pt x="13600" y="40638"/>
                  </a:lnTo>
                  <a:lnTo>
                    <a:pt x="14244" y="40477"/>
                  </a:lnTo>
                  <a:lnTo>
                    <a:pt x="14888" y="40236"/>
                  </a:lnTo>
                  <a:lnTo>
                    <a:pt x="15210" y="40799"/>
                  </a:lnTo>
                  <a:lnTo>
                    <a:pt x="15612" y="41282"/>
                  </a:lnTo>
                  <a:lnTo>
                    <a:pt x="16095" y="41845"/>
                  </a:lnTo>
                  <a:lnTo>
                    <a:pt x="16578" y="42247"/>
                  </a:lnTo>
                  <a:lnTo>
                    <a:pt x="17141" y="42650"/>
                  </a:lnTo>
                  <a:lnTo>
                    <a:pt x="17704" y="43052"/>
                  </a:lnTo>
                  <a:lnTo>
                    <a:pt x="18268" y="43374"/>
                  </a:lnTo>
                  <a:lnTo>
                    <a:pt x="18911" y="43615"/>
                  </a:lnTo>
                  <a:lnTo>
                    <a:pt x="19555" y="43857"/>
                  </a:lnTo>
                  <a:lnTo>
                    <a:pt x="20199" y="44018"/>
                  </a:lnTo>
                  <a:lnTo>
                    <a:pt x="20923" y="44179"/>
                  </a:lnTo>
                  <a:lnTo>
                    <a:pt x="21567" y="44259"/>
                  </a:lnTo>
                  <a:lnTo>
                    <a:pt x="22291" y="44259"/>
                  </a:lnTo>
                  <a:lnTo>
                    <a:pt x="22935" y="44179"/>
                  </a:lnTo>
                  <a:lnTo>
                    <a:pt x="23659" y="44098"/>
                  </a:lnTo>
                  <a:lnTo>
                    <a:pt x="24303" y="43937"/>
                  </a:lnTo>
                  <a:lnTo>
                    <a:pt x="25027" y="44500"/>
                  </a:lnTo>
                  <a:lnTo>
                    <a:pt x="25751" y="44983"/>
                  </a:lnTo>
                  <a:lnTo>
                    <a:pt x="26556" y="45386"/>
                  </a:lnTo>
                  <a:lnTo>
                    <a:pt x="27361" y="45788"/>
                  </a:lnTo>
                  <a:lnTo>
                    <a:pt x="28246" y="46029"/>
                  </a:lnTo>
                  <a:lnTo>
                    <a:pt x="29051" y="46190"/>
                  </a:lnTo>
                  <a:lnTo>
                    <a:pt x="30016" y="46271"/>
                  </a:lnTo>
                  <a:lnTo>
                    <a:pt x="30901" y="46271"/>
                  </a:lnTo>
                  <a:lnTo>
                    <a:pt x="31787" y="46110"/>
                  </a:lnTo>
                  <a:lnTo>
                    <a:pt x="32591" y="45868"/>
                  </a:lnTo>
                  <a:lnTo>
                    <a:pt x="33476" y="45547"/>
                  </a:lnTo>
                  <a:lnTo>
                    <a:pt x="34201" y="45225"/>
                  </a:lnTo>
                  <a:lnTo>
                    <a:pt x="35005" y="44742"/>
                  </a:lnTo>
                  <a:lnTo>
                    <a:pt x="35649" y="44179"/>
                  </a:lnTo>
                  <a:lnTo>
                    <a:pt x="36293" y="43535"/>
                  </a:lnTo>
                  <a:lnTo>
                    <a:pt x="36856" y="42891"/>
                  </a:lnTo>
                  <a:lnTo>
                    <a:pt x="37822" y="43052"/>
                  </a:lnTo>
                  <a:lnTo>
                    <a:pt x="38788" y="43052"/>
                  </a:lnTo>
                  <a:lnTo>
                    <a:pt x="39753" y="42891"/>
                  </a:lnTo>
                  <a:lnTo>
                    <a:pt x="40719" y="42569"/>
                  </a:lnTo>
                  <a:lnTo>
                    <a:pt x="41604" y="42167"/>
                  </a:lnTo>
                  <a:lnTo>
                    <a:pt x="42409" y="41603"/>
                  </a:lnTo>
                  <a:lnTo>
                    <a:pt x="43213" y="41040"/>
                  </a:lnTo>
                  <a:lnTo>
                    <a:pt x="43857" y="40236"/>
                  </a:lnTo>
                  <a:lnTo>
                    <a:pt x="44018" y="40075"/>
                  </a:lnTo>
                  <a:lnTo>
                    <a:pt x="43455" y="39511"/>
                  </a:lnTo>
                  <a:lnTo>
                    <a:pt x="42811" y="39028"/>
                  </a:lnTo>
                  <a:lnTo>
                    <a:pt x="42167" y="38626"/>
                  </a:lnTo>
                  <a:lnTo>
                    <a:pt x="41443" y="38385"/>
                  </a:lnTo>
                  <a:lnTo>
                    <a:pt x="41765" y="35729"/>
                  </a:lnTo>
                  <a:lnTo>
                    <a:pt x="42006" y="33074"/>
                  </a:lnTo>
                  <a:lnTo>
                    <a:pt x="42087" y="30499"/>
                  </a:lnTo>
                  <a:lnTo>
                    <a:pt x="42087" y="29131"/>
                  </a:lnTo>
                  <a:lnTo>
                    <a:pt x="42087" y="27843"/>
                  </a:lnTo>
                  <a:lnTo>
                    <a:pt x="41926" y="26475"/>
                  </a:lnTo>
                  <a:lnTo>
                    <a:pt x="41765" y="25107"/>
                  </a:lnTo>
                  <a:lnTo>
                    <a:pt x="41443" y="23739"/>
                  </a:lnTo>
                  <a:lnTo>
                    <a:pt x="41121" y="22371"/>
                  </a:lnTo>
                  <a:lnTo>
                    <a:pt x="40638" y="21084"/>
                  </a:lnTo>
                  <a:lnTo>
                    <a:pt x="40156" y="19796"/>
                  </a:lnTo>
                  <a:lnTo>
                    <a:pt x="39512" y="18589"/>
                  </a:lnTo>
                  <a:lnTo>
                    <a:pt x="38788" y="17463"/>
                  </a:lnTo>
                  <a:lnTo>
                    <a:pt x="38224" y="16658"/>
                  </a:lnTo>
                  <a:lnTo>
                    <a:pt x="37580" y="15934"/>
                  </a:lnTo>
                  <a:lnTo>
                    <a:pt x="36212" y="14485"/>
                  </a:lnTo>
                  <a:lnTo>
                    <a:pt x="34684" y="13198"/>
                  </a:lnTo>
                  <a:lnTo>
                    <a:pt x="33155" y="11991"/>
                  </a:lnTo>
                  <a:lnTo>
                    <a:pt x="30901" y="10381"/>
                  </a:lnTo>
                  <a:lnTo>
                    <a:pt x="28568" y="8852"/>
                  </a:lnTo>
                  <a:lnTo>
                    <a:pt x="26154" y="7404"/>
                  </a:lnTo>
                  <a:lnTo>
                    <a:pt x="23659" y="6036"/>
                  </a:lnTo>
                  <a:lnTo>
                    <a:pt x="21084" y="4829"/>
                  </a:lnTo>
                  <a:lnTo>
                    <a:pt x="18509" y="3622"/>
                  </a:lnTo>
                  <a:lnTo>
                    <a:pt x="13359" y="1369"/>
                  </a:lnTo>
                  <a:lnTo>
                    <a:pt x="12796" y="644"/>
                  </a:lnTo>
                  <a:lnTo>
                    <a:pt x="12152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0"/>
            <p:cNvSpPr/>
            <p:nvPr/>
          </p:nvSpPr>
          <p:spPr>
            <a:xfrm>
              <a:off x="1915925" y="1014725"/>
              <a:ext cx="466750" cy="269600"/>
            </a:xfrm>
            <a:custGeom>
              <a:avLst/>
              <a:gdLst/>
              <a:ahLst/>
              <a:cxnLst/>
              <a:rect l="l" t="t" r="r" b="b"/>
              <a:pathLst>
                <a:path w="18670" h="10784" extrusionOk="0">
                  <a:moveTo>
                    <a:pt x="483" y="0"/>
                  </a:moveTo>
                  <a:lnTo>
                    <a:pt x="161" y="885"/>
                  </a:lnTo>
                  <a:lnTo>
                    <a:pt x="0" y="1770"/>
                  </a:lnTo>
                  <a:lnTo>
                    <a:pt x="0" y="2656"/>
                  </a:lnTo>
                  <a:lnTo>
                    <a:pt x="81" y="3541"/>
                  </a:lnTo>
                  <a:lnTo>
                    <a:pt x="242" y="4426"/>
                  </a:lnTo>
                  <a:lnTo>
                    <a:pt x="564" y="5311"/>
                  </a:lnTo>
                  <a:lnTo>
                    <a:pt x="966" y="6116"/>
                  </a:lnTo>
                  <a:lnTo>
                    <a:pt x="1449" y="6920"/>
                  </a:lnTo>
                  <a:lnTo>
                    <a:pt x="2012" y="7645"/>
                  </a:lnTo>
                  <a:lnTo>
                    <a:pt x="2656" y="8288"/>
                  </a:lnTo>
                  <a:lnTo>
                    <a:pt x="3380" y="8852"/>
                  </a:lnTo>
                  <a:lnTo>
                    <a:pt x="4104" y="9335"/>
                  </a:lnTo>
                  <a:lnTo>
                    <a:pt x="4909" y="9737"/>
                  </a:lnTo>
                  <a:lnTo>
                    <a:pt x="5794" y="10139"/>
                  </a:lnTo>
                  <a:lnTo>
                    <a:pt x="6679" y="10381"/>
                  </a:lnTo>
                  <a:lnTo>
                    <a:pt x="7564" y="10622"/>
                  </a:lnTo>
                  <a:lnTo>
                    <a:pt x="8369" y="10703"/>
                  </a:lnTo>
                  <a:lnTo>
                    <a:pt x="9254" y="10783"/>
                  </a:lnTo>
                  <a:lnTo>
                    <a:pt x="10059" y="10703"/>
                  </a:lnTo>
                  <a:lnTo>
                    <a:pt x="10864" y="10622"/>
                  </a:lnTo>
                  <a:lnTo>
                    <a:pt x="11668" y="10461"/>
                  </a:lnTo>
                  <a:lnTo>
                    <a:pt x="12393" y="10300"/>
                  </a:lnTo>
                  <a:lnTo>
                    <a:pt x="13197" y="10059"/>
                  </a:lnTo>
                  <a:lnTo>
                    <a:pt x="13922" y="9737"/>
                  </a:lnTo>
                  <a:lnTo>
                    <a:pt x="14646" y="9335"/>
                  </a:lnTo>
                  <a:lnTo>
                    <a:pt x="15290" y="8932"/>
                  </a:lnTo>
                  <a:lnTo>
                    <a:pt x="15933" y="8449"/>
                  </a:lnTo>
                  <a:lnTo>
                    <a:pt x="16577" y="7967"/>
                  </a:lnTo>
                  <a:lnTo>
                    <a:pt x="17221" y="7323"/>
                  </a:lnTo>
                  <a:lnTo>
                    <a:pt x="17704" y="6760"/>
                  </a:lnTo>
                  <a:lnTo>
                    <a:pt x="18267" y="6116"/>
                  </a:lnTo>
                  <a:lnTo>
                    <a:pt x="18669" y="539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3173275" y="1008675"/>
              <a:ext cx="398350" cy="229375"/>
            </a:xfrm>
            <a:custGeom>
              <a:avLst/>
              <a:gdLst/>
              <a:ahLst/>
              <a:cxnLst/>
              <a:rect l="l" t="t" r="r" b="b"/>
              <a:pathLst>
                <a:path w="15934" h="9175" extrusionOk="0">
                  <a:moveTo>
                    <a:pt x="15531" y="1"/>
                  </a:moveTo>
                  <a:lnTo>
                    <a:pt x="0" y="4587"/>
                  </a:lnTo>
                  <a:lnTo>
                    <a:pt x="403" y="5151"/>
                  </a:lnTo>
                  <a:lnTo>
                    <a:pt x="805" y="5714"/>
                  </a:lnTo>
                  <a:lnTo>
                    <a:pt x="1288" y="6277"/>
                  </a:lnTo>
                  <a:lnTo>
                    <a:pt x="1771" y="6760"/>
                  </a:lnTo>
                  <a:lnTo>
                    <a:pt x="2334" y="7162"/>
                  </a:lnTo>
                  <a:lnTo>
                    <a:pt x="2897" y="7565"/>
                  </a:lnTo>
                  <a:lnTo>
                    <a:pt x="3460" y="7967"/>
                  </a:lnTo>
                  <a:lnTo>
                    <a:pt x="4104" y="8289"/>
                  </a:lnTo>
                  <a:lnTo>
                    <a:pt x="4667" y="8530"/>
                  </a:lnTo>
                  <a:lnTo>
                    <a:pt x="5311" y="8772"/>
                  </a:lnTo>
                  <a:lnTo>
                    <a:pt x="6035" y="8933"/>
                  </a:lnTo>
                  <a:lnTo>
                    <a:pt x="6679" y="9094"/>
                  </a:lnTo>
                  <a:lnTo>
                    <a:pt x="7403" y="9094"/>
                  </a:lnTo>
                  <a:lnTo>
                    <a:pt x="8047" y="9174"/>
                  </a:lnTo>
                  <a:lnTo>
                    <a:pt x="8771" y="9094"/>
                  </a:lnTo>
                  <a:lnTo>
                    <a:pt x="9496" y="9013"/>
                  </a:lnTo>
                  <a:lnTo>
                    <a:pt x="10220" y="8852"/>
                  </a:lnTo>
                  <a:lnTo>
                    <a:pt x="11025" y="8611"/>
                  </a:lnTo>
                  <a:lnTo>
                    <a:pt x="11749" y="8289"/>
                  </a:lnTo>
                  <a:lnTo>
                    <a:pt x="12393" y="7967"/>
                  </a:lnTo>
                  <a:lnTo>
                    <a:pt x="13117" y="7484"/>
                  </a:lnTo>
                  <a:lnTo>
                    <a:pt x="13680" y="7002"/>
                  </a:lnTo>
                  <a:lnTo>
                    <a:pt x="14243" y="6519"/>
                  </a:lnTo>
                  <a:lnTo>
                    <a:pt x="14726" y="5875"/>
                  </a:lnTo>
                  <a:lnTo>
                    <a:pt x="15129" y="5231"/>
                  </a:lnTo>
                  <a:lnTo>
                    <a:pt x="15450" y="4507"/>
                  </a:lnTo>
                  <a:lnTo>
                    <a:pt x="15692" y="3783"/>
                  </a:lnTo>
                  <a:lnTo>
                    <a:pt x="15853" y="2978"/>
                  </a:lnTo>
                  <a:lnTo>
                    <a:pt x="15933" y="2254"/>
                  </a:lnTo>
                  <a:lnTo>
                    <a:pt x="15933" y="1449"/>
                  </a:lnTo>
                  <a:lnTo>
                    <a:pt x="15772" y="725"/>
                  </a:lnTo>
                  <a:lnTo>
                    <a:pt x="15531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1954150" y="1042875"/>
              <a:ext cx="400350" cy="229375"/>
            </a:xfrm>
            <a:custGeom>
              <a:avLst/>
              <a:gdLst/>
              <a:ahLst/>
              <a:cxnLst/>
              <a:rect l="l" t="t" r="r" b="b"/>
              <a:pathLst>
                <a:path w="16014" h="9175" extrusionOk="0">
                  <a:moveTo>
                    <a:pt x="483" y="1"/>
                  </a:moveTo>
                  <a:lnTo>
                    <a:pt x="242" y="725"/>
                  </a:lnTo>
                  <a:lnTo>
                    <a:pt x="81" y="1449"/>
                  </a:lnTo>
                  <a:lnTo>
                    <a:pt x="0" y="2254"/>
                  </a:lnTo>
                  <a:lnTo>
                    <a:pt x="81" y="2978"/>
                  </a:lnTo>
                  <a:lnTo>
                    <a:pt x="242" y="3783"/>
                  </a:lnTo>
                  <a:lnTo>
                    <a:pt x="483" y="4507"/>
                  </a:lnTo>
                  <a:lnTo>
                    <a:pt x="805" y="5231"/>
                  </a:lnTo>
                  <a:lnTo>
                    <a:pt x="1288" y="5875"/>
                  </a:lnTo>
                  <a:lnTo>
                    <a:pt x="1771" y="6519"/>
                  </a:lnTo>
                  <a:lnTo>
                    <a:pt x="2334" y="7002"/>
                  </a:lnTo>
                  <a:lnTo>
                    <a:pt x="2897" y="7484"/>
                  </a:lnTo>
                  <a:lnTo>
                    <a:pt x="3541" y="7967"/>
                  </a:lnTo>
                  <a:lnTo>
                    <a:pt x="4265" y="8289"/>
                  </a:lnTo>
                  <a:lnTo>
                    <a:pt x="4989" y="8611"/>
                  </a:lnTo>
                  <a:lnTo>
                    <a:pt x="5714" y="8852"/>
                  </a:lnTo>
                  <a:lnTo>
                    <a:pt x="6518" y="9013"/>
                  </a:lnTo>
                  <a:lnTo>
                    <a:pt x="7162" y="9094"/>
                  </a:lnTo>
                  <a:lnTo>
                    <a:pt x="7886" y="9174"/>
                  </a:lnTo>
                  <a:lnTo>
                    <a:pt x="8610" y="9174"/>
                  </a:lnTo>
                  <a:lnTo>
                    <a:pt x="9254" y="9094"/>
                  </a:lnTo>
                  <a:lnTo>
                    <a:pt x="9978" y="8933"/>
                  </a:lnTo>
                  <a:lnTo>
                    <a:pt x="10622" y="8772"/>
                  </a:lnTo>
                  <a:lnTo>
                    <a:pt x="11266" y="8530"/>
                  </a:lnTo>
                  <a:lnTo>
                    <a:pt x="11910" y="8289"/>
                  </a:lnTo>
                  <a:lnTo>
                    <a:pt x="12473" y="7967"/>
                  </a:lnTo>
                  <a:lnTo>
                    <a:pt x="13117" y="7645"/>
                  </a:lnTo>
                  <a:lnTo>
                    <a:pt x="13680" y="7243"/>
                  </a:lnTo>
                  <a:lnTo>
                    <a:pt x="14163" y="6760"/>
                  </a:lnTo>
                  <a:lnTo>
                    <a:pt x="14726" y="6277"/>
                  </a:lnTo>
                  <a:lnTo>
                    <a:pt x="15129" y="5714"/>
                  </a:lnTo>
                  <a:lnTo>
                    <a:pt x="15611" y="5151"/>
                  </a:lnTo>
                  <a:lnTo>
                    <a:pt x="16014" y="4587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2167400" y="926200"/>
              <a:ext cx="1229200" cy="1209075"/>
            </a:xfrm>
            <a:custGeom>
              <a:avLst/>
              <a:gdLst/>
              <a:ahLst/>
              <a:cxnLst/>
              <a:rect l="l" t="t" r="r" b="b"/>
              <a:pathLst>
                <a:path w="49168" h="48363" extrusionOk="0">
                  <a:moveTo>
                    <a:pt x="22371" y="0"/>
                  </a:moveTo>
                  <a:lnTo>
                    <a:pt x="21486" y="81"/>
                  </a:lnTo>
                  <a:lnTo>
                    <a:pt x="20600" y="322"/>
                  </a:lnTo>
                  <a:lnTo>
                    <a:pt x="19796" y="564"/>
                  </a:lnTo>
                  <a:lnTo>
                    <a:pt x="18991" y="886"/>
                  </a:lnTo>
                  <a:lnTo>
                    <a:pt x="18186" y="1368"/>
                  </a:lnTo>
                  <a:lnTo>
                    <a:pt x="17462" y="1851"/>
                  </a:lnTo>
                  <a:lnTo>
                    <a:pt x="16818" y="2415"/>
                  </a:lnTo>
                  <a:lnTo>
                    <a:pt x="16175" y="3058"/>
                  </a:lnTo>
                  <a:lnTo>
                    <a:pt x="15289" y="2575"/>
                  </a:lnTo>
                  <a:lnTo>
                    <a:pt x="14324" y="2254"/>
                  </a:lnTo>
                  <a:lnTo>
                    <a:pt x="13278" y="2093"/>
                  </a:lnTo>
                  <a:lnTo>
                    <a:pt x="12312" y="2093"/>
                  </a:lnTo>
                  <a:lnTo>
                    <a:pt x="11266" y="2173"/>
                  </a:lnTo>
                  <a:lnTo>
                    <a:pt x="10220" y="2415"/>
                  </a:lnTo>
                  <a:lnTo>
                    <a:pt x="9254" y="2736"/>
                  </a:lnTo>
                  <a:lnTo>
                    <a:pt x="8369" y="3219"/>
                  </a:lnTo>
                  <a:lnTo>
                    <a:pt x="7564" y="3782"/>
                  </a:lnTo>
                  <a:lnTo>
                    <a:pt x="6760" y="4426"/>
                  </a:lnTo>
                  <a:lnTo>
                    <a:pt x="6196" y="5231"/>
                  </a:lnTo>
                  <a:lnTo>
                    <a:pt x="5633" y="6116"/>
                  </a:lnTo>
                  <a:lnTo>
                    <a:pt x="5231" y="7001"/>
                  </a:lnTo>
                  <a:lnTo>
                    <a:pt x="4909" y="7967"/>
                  </a:lnTo>
                  <a:lnTo>
                    <a:pt x="4748" y="8933"/>
                  </a:lnTo>
                  <a:lnTo>
                    <a:pt x="4748" y="9979"/>
                  </a:lnTo>
                  <a:lnTo>
                    <a:pt x="3943" y="10140"/>
                  </a:lnTo>
                  <a:lnTo>
                    <a:pt x="3219" y="10461"/>
                  </a:lnTo>
                  <a:lnTo>
                    <a:pt x="2575" y="10864"/>
                  </a:lnTo>
                  <a:lnTo>
                    <a:pt x="2012" y="11347"/>
                  </a:lnTo>
                  <a:lnTo>
                    <a:pt x="1448" y="11990"/>
                  </a:lnTo>
                  <a:lnTo>
                    <a:pt x="1046" y="12634"/>
                  </a:lnTo>
                  <a:lnTo>
                    <a:pt x="724" y="13278"/>
                  </a:lnTo>
                  <a:lnTo>
                    <a:pt x="483" y="14083"/>
                  </a:lnTo>
                  <a:lnTo>
                    <a:pt x="483" y="14887"/>
                  </a:lnTo>
                  <a:lnTo>
                    <a:pt x="483" y="15612"/>
                  </a:lnTo>
                  <a:lnTo>
                    <a:pt x="644" y="16416"/>
                  </a:lnTo>
                  <a:lnTo>
                    <a:pt x="966" y="17140"/>
                  </a:lnTo>
                  <a:lnTo>
                    <a:pt x="1288" y="17784"/>
                  </a:lnTo>
                  <a:lnTo>
                    <a:pt x="1770" y="18428"/>
                  </a:lnTo>
                  <a:lnTo>
                    <a:pt x="2334" y="18911"/>
                  </a:lnTo>
                  <a:lnTo>
                    <a:pt x="2977" y="19394"/>
                  </a:lnTo>
                  <a:lnTo>
                    <a:pt x="2092" y="20520"/>
                  </a:lnTo>
                  <a:lnTo>
                    <a:pt x="1288" y="21727"/>
                  </a:lnTo>
                  <a:lnTo>
                    <a:pt x="966" y="22371"/>
                  </a:lnTo>
                  <a:lnTo>
                    <a:pt x="644" y="23015"/>
                  </a:lnTo>
                  <a:lnTo>
                    <a:pt x="402" y="23659"/>
                  </a:lnTo>
                  <a:lnTo>
                    <a:pt x="161" y="24383"/>
                  </a:lnTo>
                  <a:lnTo>
                    <a:pt x="80" y="25107"/>
                  </a:lnTo>
                  <a:lnTo>
                    <a:pt x="0" y="25831"/>
                  </a:lnTo>
                  <a:lnTo>
                    <a:pt x="0" y="26636"/>
                  </a:lnTo>
                  <a:lnTo>
                    <a:pt x="80" y="27360"/>
                  </a:lnTo>
                  <a:lnTo>
                    <a:pt x="161" y="28084"/>
                  </a:lnTo>
                  <a:lnTo>
                    <a:pt x="402" y="28809"/>
                  </a:lnTo>
                  <a:lnTo>
                    <a:pt x="644" y="29452"/>
                  </a:lnTo>
                  <a:lnTo>
                    <a:pt x="1046" y="30096"/>
                  </a:lnTo>
                  <a:lnTo>
                    <a:pt x="1448" y="30740"/>
                  </a:lnTo>
                  <a:lnTo>
                    <a:pt x="1931" y="31223"/>
                  </a:lnTo>
                  <a:lnTo>
                    <a:pt x="2495" y="31706"/>
                  </a:lnTo>
                  <a:lnTo>
                    <a:pt x="3138" y="32108"/>
                  </a:lnTo>
                  <a:lnTo>
                    <a:pt x="3782" y="32430"/>
                  </a:lnTo>
                  <a:lnTo>
                    <a:pt x="4506" y="32671"/>
                  </a:lnTo>
                  <a:lnTo>
                    <a:pt x="5231" y="32832"/>
                  </a:lnTo>
                  <a:lnTo>
                    <a:pt x="5955" y="32832"/>
                  </a:lnTo>
                  <a:lnTo>
                    <a:pt x="5955" y="34120"/>
                  </a:lnTo>
                  <a:lnTo>
                    <a:pt x="6035" y="35407"/>
                  </a:lnTo>
                  <a:lnTo>
                    <a:pt x="6116" y="36614"/>
                  </a:lnTo>
                  <a:lnTo>
                    <a:pt x="6277" y="37258"/>
                  </a:lnTo>
                  <a:lnTo>
                    <a:pt x="6518" y="37821"/>
                  </a:lnTo>
                  <a:lnTo>
                    <a:pt x="7081" y="39028"/>
                  </a:lnTo>
                  <a:lnTo>
                    <a:pt x="7403" y="39592"/>
                  </a:lnTo>
                  <a:lnTo>
                    <a:pt x="7806" y="40155"/>
                  </a:lnTo>
                  <a:lnTo>
                    <a:pt x="8208" y="40718"/>
                  </a:lnTo>
                  <a:lnTo>
                    <a:pt x="8691" y="41121"/>
                  </a:lnTo>
                  <a:lnTo>
                    <a:pt x="9174" y="41603"/>
                  </a:lnTo>
                  <a:lnTo>
                    <a:pt x="9737" y="41925"/>
                  </a:lnTo>
                  <a:lnTo>
                    <a:pt x="10300" y="42247"/>
                  </a:lnTo>
                  <a:lnTo>
                    <a:pt x="10944" y="42489"/>
                  </a:lnTo>
                  <a:lnTo>
                    <a:pt x="11588" y="42649"/>
                  </a:lnTo>
                  <a:lnTo>
                    <a:pt x="12231" y="42730"/>
                  </a:lnTo>
                  <a:lnTo>
                    <a:pt x="12956" y="42810"/>
                  </a:lnTo>
                  <a:lnTo>
                    <a:pt x="13599" y="42730"/>
                  </a:lnTo>
                  <a:lnTo>
                    <a:pt x="14243" y="42569"/>
                  </a:lnTo>
                  <a:lnTo>
                    <a:pt x="14887" y="42328"/>
                  </a:lnTo>
                  <a:lnTo>
                    <a:pt x="15209" y="42891"/>
                  </a:lnTo>
                  <a:lnTo>
                    <a:pt x="15611" y="43454"/>
                  </a:lnTo>
                  <a:lnTo>
                    <a:pt x="16094" y="43937"/>
                  </a:lnTo>
                  <a:lnTo>
                    <a:pt x="16577" y="44339"/>
                  </a:lnTo>
                  <a:lnTo>
                    <a:pt x="17140" y="44742"/>
                  </a:lnTo>
                  <a:lnTo>
                    <a:pt x="17703" y="45144"/>
                  </a:lnTo>
                  <a:lnTo>
                    <a:pt x="18267" y="45466"/>
                  </a:lnTo>
                  <a:lnTo>
                    <a:pt x="18911" y="45788"/>
                  </a:lnTo>
                  <a:lnTo>
                    <a:pt x="19554" y="45949"/>
                  </a:lnTo>
                  <a:lnTo>
                    <a:pt x="20198" y="46190"/>
                  </a:lnTo>
                  <a:lnTo>
                    <a:pt x="20842" y="46271"/>
                  </a:lnTo>
                  <a:lnTo>
                    <a:pt x="21566" y="46351"/>
                  </a:lnTo>
                  <a:lnTo>
                    <a:pt x="22290" y="46351"/>
                  </a:lnTo>
                  <a:lnTo>
                    <a:pt x="22934" y="46271"/>
                  </a:lnTo>
                  <a:lnTo>
                    <a:pt x="23578" y="46190"/>
                  </a:lnTo>
                  <a:lnTo>
                    <a:pt x="24302" y="46029"/>
                  </a:lnTo>
                  <a:lnTo>
                    <a:pt x="24946" y="46592"/>
                  </a:lnTo>
                  <a:lnTo>
                    <a:pt x="25670" y="47075"/>
                  </a:lnTo>
                  <a:lnTo>
                    <a:pt x="26475" y="47558"/>
                  </a:lnTo>
                  <a:lnTo>
                    <a:pt x="27360" y="47880"/>
                  </a:lnTo>
                  <a:lnTo>
                    <a:pt x="28165" y="48121"/>
                  </a:lnTo>
                  <a:lnTo>
                    <a:pt x="29050" y="48282"/>
                  </a:lnTo>
                  <a:lnTo>
                    <a:pt x="29935" y="48363"/>
                  </a:lnTo>
                  <a:lnTo>
                    <a:pt x="30820" y="48363"/>
                  </a:lnTo>
                  <a:lnTo>
                    <a:pt x="31705" y="48202"/>
                  </a:lnTo>
                  <a:lnTo>
                    <a:pt x="32590" y="48041"/>
                  </a:lnTo>
                  <a:lnTo>
                    <a:pt x="33395" y="47719"/>
                  </a:lnTo>
                  <a:lnTo>
                    <a:pt x="34200" y="47317"/>
                  </a:lnTo>
                  <a:lnTo>
                    <a:pt x="34924" y="46834"/>
                  </a:lnTo>
                  <a:lnTo>
                    <a:pt x="35648" y="46271"/>
                  </a:lnTo>
                  <a:lnTo>
                    <a:pt x="36292" y="45627"/>
                  </a:lnTo>
                  <a:lnTo>
                    <a:pt x="36855" y="44983"/>
                  </a:lnTo>
                  <a:lnTo>
                    <a:pt x="37821" y="45144"/>
                  </a:lnTo>
                  <a:lnTo>
                    <a:pt x="38787" y="45144"/>
                  </a:lnTo>
                  <a:lnTo>
                    <a:pt x="39752" y="44983"/>
                  </a:lnTo>
                  <a:lnTo>
                    <a:pt x="40718" y="44661"/>
                  </a:lnTo>
                  <a:lnTo>
                    <a:pt x="41603" y="44259"/>
                  </a:lnTo>
                  <a:lnTo>
                    <a:pt x="42408" y="43776"/>
                  </a:lnTo>
                  <a:lnTo>
                    <a:pt x="43132" y="43132"/>
                  </a:lnTo>
                  <a:lnTo>
                    <a:pt x="43856" y="42408"/>
                  </a:lnTo>
                  <a:lnTo>
                    <a:pt x="44339" y="41523"/>
                  </a:lnTo>
                  <a:lnTo>
                    <a:pt x="44822" y="40638"/>
                  </a:lnTo>
                  <a:lnTo>
                    <a:pt x="45063" y="39753"/>
                  </a:lnTo>
                  <a:lnTo>
                    <a:pt x="45224" y="38706"/>
                  </a:lnTo>
                  <a:lnTo>
                    <a:pt x="45305" y="37741"/>
                  </a:lnTo>
                  <a:lnTo>
                    <a:pt x="45144" y="36775"/>
                  </a:lnTo>
                  <a:lnTo>
                    <a:pt x="44902" y="35810"/>
                  </a:lnTo>
                  <a:lnTo>
                    <a:pt x="44500" y="34924"/>
                  </a:lnTo>
                  <a:lnTo>
                    <a:pt x="45305" y="34522"/>
                  </a:lnTo>
                  <a:lnTo>
                    <a:pt x="46109" y="34039"/>
                  </a:lnTo>
                  <a:lnTo>
                    <a:pt x="46834" y="33395"/>
                  </a:lnTo>
                  <a:lnTo>
                    <a:pt x="47477" y="32671"/>
                  </a:lnTo>
                  <a:lnTo>
                    <a:pt x="48041" y="31786"/>
                  </a:lnTo>
                  <a:lnTo>
                    <a:pt x="48524" y="30981"/>
                  </a:lnTo>
                  <a:lnTo>
                    <a:pt x="48845" y="30096"/>
                  </a:lnTo>
                  <a:lnTo>
                    <a:pt x="49006" y="29211"/>
                  </a:lnTo>
                  <a:lnTo>
                    <a:pt x="49167" y="28326"/>
                  </a:lnTo>
                  <a:lnTo>
                    <a:pt x="49087" y="27360"/>
                  </a:lnTo>
                  <a:lnTo>
                    <a:pt x="48926" y="26475"/>
                  </a:lnTo>
                  <a:lnTo>
                    <a:pt x="48685" y="25670"/>
                  </a:lnTo>
                  <a:lnTo>
                    <a:pt x="48282" y="24866"/>
                  </a:lnTo>
                  <a:lnTo>
                    <a:pt x="47799" y="24061"/>
                  </a:lnTo>
                  <a:lnTo>
                    <a:pt x="47236" y="23417"/>
                  </a:lnTo>
                  <a:lnTo>
                    <a:pt x="46592" y="22773"/>
                  </a:lnTo>
                  <a:lnTo>
                    <a:pt x="47156" y="21969"/>
                  </a:lnTo>
                  <a:lnTo>
                    <a:pt x="47719" y="21084"/>
                  </a:lnTo>
                  <a:lnTo>
                    <a:pt x="48121" y="20118"/>
                  </a:lnTo>
                  <a:lnTo>
                    <a:pt x="48524" y="19152"/>
                  </a:lnTo>
                  <a:lnTo>
                    <a:pt x="48765" y="18106"/>
                  </a:lnTo>
                  <a:lnTo>
                    <a:pt x="48926" y="17060"/>
                  </a:lnTo>
                  <a:lnTo>
                    <a:pt x="49006" y="16094"/>
                  </a:lnTo>
                  <a:lnTo>
                    <a:pt x="48845" y="15048"/>
                  </a:lnTo>
                  <a:lnTo>
                    <a:pt x="48685" y="14002"/>
                  </a:lnTo>
                  <a:lnTo>
                    <a:pt x="48443" y="13519"/>
                  </a:lnTo>
                  <a:lnTo>
                    <a:pt x="48202" y="13037"/>
                  </a:lnTo>
                  <a:lnTo>
                    <a:pt x="47960" y="12634"/>
                  </a:lnTo>
                  <a:lnTo>
                    <a:pt x="47638" y="12232"/>
                  </a:lnTo>
                  <a:lnTo>
                    <a:pt x="47236" y="11829"/>
                  </a:lnTo>
                  <a:lnTo>
                    <a:pt x="46834" y="11588"/>
                  </a:lnTo>
                  <a:lnTo>
                    <a:pt x="47236" y="10783"/>
                  </a:lnTo>
                  <a:lnTo>
                    <a:pt x="47397" y="9898"/>
                  </a:lnTo>
                  <a:lnTo>
                    <a:pt x="47477" y="9013"/>
                  </a:lnTo>
                  <a:lnTo>
                    <a:pt x="47397" y="8128"/>
                  </a:lnTo>
                  <a:lnTo>
                    <a:pt x="47236" y="7162"/>
                  </a:lnTo>
                  <a:lnTo>
                    <a:pt x="46914" y="6277"/>
                  </a:lnTo>
                  <a:lnTo>
                    <a:pt x="46512" y="5472"/>
                  </a:lnTo>
                  <a:lnTo>
                    <a:pt x="46029" y="4748"/>
                  </a:lnTo>
                  <a:lnTo>
                    <a:pt x="45466" y="4104"/>
                  </a:lnTo>
                  <a:lnTo>
                    <a:pt x="44741" y="3622"/>
                  </a:lnTo>
                  <a:lnTo>
                    <a:pt x="44017" y="3219"/>
                  </a:lnTo>
                  <a:lnTo>
                    <a:pt x="43213" y="2897"/>
                  </a:lnTo>
                  <a:lnTo>
                    <a:pt x="42408" y="2736"/>
                  </a:lnTo>
                  <a:lnTo>
                    <a:pt x="41523" y="2656"/>
                  </a:lnTo>
                  <a:lnTo>
                    <a:pt x="40718" y="2736"/>
                  </a:lnTo>
                  <a:lnTo>
                    <a:pt x="39833" y="2897"/>
                  </a:lnTo>
                  <a:lnTo>
                    <a:pt x="39270" y="2334"/>
                  </a:lnTo>
                  <a:lnTo>
                    <a:pt x="38626" y="1771"/>
                  </a:lnTo>
                  <a:lnTo>
                    <a:pt x="37982" y="1288"/>
                  </a:lnTo>
                  <a:lnTo>
                    <a:pt x="37258" y="886"/>
                  </a:lnTo>
                  <a:lnTo>
                    <a:pt x="36453" y="483"/>
                  </a:lnTo>
                  <a:lnTo>
                    <a:pt x="35729" y="242"/>
                  </a:lnTo>
                  <a:lnTo>
                    <a:pt x="34924" y="81"/>
                  </a:lnTo>
                  <a:lnTo>
                    <a:pt x="33315" y="81"/>
                  </a:lnTo>
                  <a:lnTo>
                    <a:pt x="32590" y="242"/>
                  </a:lnTo>
                  <a:lnTo>
                    <a:pt x="31866" y="403"/>
                  </a:lnTo>
                  <a:lnTo>
                    <a:pt x="31222" y="644"/>
                  </a:lnTo>
                  <a:lnTo>
                    <a:pt x="30579" y="886"/>
                  </a:lnTo>
                  <a:lnTo>
                    <a:pt x="30015" y="1288"/>
                  </a:lnTo>
                  <a:lnTo>
                    <a:pt x="29452" y="1771"/>
                  </a:lnTo>
                  <a:lnTo>
                    <a:pt x="28889" y="2334"/>
                  </a:lnTo>
                  <a:lnTo>
                    <a:pt x="28245" y="1771"/>
                  </a:lnTo>
                  <a:lnTo>
                    <a:pt x="27521" y="1288"/>
                  </a:lnTo>
                  <a:lnTo>
                    <a:pt x="26716" y="886"/>
                  </a:lnTo>
                  <a:lnTo>
                    <a:pt x="25911" y="564"/>
                  </a:lnTo>
                  <a:lnTo>
                    <a:pt x="25026" y="242"/>
                  </a:lnTo>
                  <a:lnTo>
                    <a:pt x="24141" y="81"/>
                  </a:lnTo>
                  <a:lnTo>
                    <a:pt x="23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2276025" y="1024775"/>
              <a:ext cx="1034075" cy="1024000"/>
            </a:xfrm>
            <a:custGeom>
              <a:avLst/>
              <a:gdLst/>
              <a:ahLst/>
              <a:cxnLst/>
              <a:rect l="l" t="t" r="r" b="b"/>
              <a:pathLst>
                <a:path w="41363" h="40960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2071" y="36292"/>
                  </a:lnTo>
                  <a:lnTo>
                    <a:pt x="13278" y="37097"/>
                  </a:lnTo>
                  <a:lnTo>
                    <a:pt x="14405" y="37821"/>
                  </a:lnTo>
                  <a:lnTo>
                    <a:pt x="15692" y="38465"/>
                  </a:lnTo>
                  <a:lnTo>
                    <a:pt x="16899" y="39109"/>
                  </a:lnTo>
                  <a:lnTo>
                    <a:pt x="18187" y="39672"/>
                  </a:lnTo>
                  <a:lnTo>
                    <a:pt x="19474" y="40155"/>
                  </a:lnTo>
                  <a:lnTo>
                    <a:pt x="20842" y="40557"/>
                  </a:lnTo>
                  <a:lnTo>
                    <a:pt x="22210" y="40799"/>
                  </a:lnTo>
                  <a:lnTo>
                    <a:pt x="23659" y="40960"/>
                  </a:lnTo>
                  <a:lnTo>
                    <a:pt x="25107" y="40960"/>
                  </a:lnTo>
                  <a:lnTo>
                    <a:pt x="26556" y="40879"/>
                  </a:lnTo>
                  <a:lnTo>
                    <a:pt x="28004" y="40638"/>
                  </a:lnTo>
                  <a:lnTo>
                    <a:pt x="28648" y="40477"/>
                  </a:lnTo>
                  <a:lnTo>
                    <a:pt x="29694" y="40074"/>
                  </a:lnTo>
                  <a:lnTo>
                    <a:pt x="30740" y="39672"/>
                  </a:lnTo>
                  <a:lnTo>
                    <a:pt x="31786" y="39109"/>
                  </a:lnTo>
                  <a:lnTo>
                    <a:pt x="32752" y="38465"/>
                  </a:lnTo>
                  <a:lnTo>
                    <a:pt x="33235" y="37982"/>
                  </a:lnTo>
                  <a:lnTo>
                    <a:pt x="34200" y="37097"/>
                  </a:lnTo>
                  <a:lnTo>
                    <a:pt x="35005" y="36051"/>
                  </a:lnTo>
                  <a:lnTo>
                    <a:pt x="35810" y="35005"/>
                  </a:lnTo>
                  <a:lnTo>
                    <a:pt x="36453" y="33878"/>
                  </a:lnTo>
                  <a:lnTo>
                    <a:pt x="37097" y="32752"/>
                  </a:lnTo>
                  <a:lnTo>
                    <a:pt x="37580" y="31545"/>
                  </a:lnTo>
                  <a:lnTo>
                    <a:pt x="38063" y="30338"/>
                  </a:lnTo>
                  <a:lnTo>
                    <a:pt x="38465" y="29050"/>
                  </a:lnTo>
                  <a:lnTo>
                    <a:pt x="39431" y="26073"/>
                  </a:lnTo>
                  <a:lnTo>
                    <a:pt x="40236" y="22934"/>
                  </a:lnTo>
                  <a:lnTo>
                    <a:pt x="40638" y="21405"/>
                  </a:lnTo>
                  <a:lnTo>
                    <a:pt x="40960" y="19876"/>
                  </a:lnTo>
                  <a:lnTo>
                    <a:pt x="41121" y="18267"/>
                  </a:lnTo>
                  <a:lnTo>
                    <a:pt x="41282" y="16738"/>
                  </a:lnTo>
                  <a:lnTo>
                    <a:pt x="41362" y="15370"/>
                  </a:lnTo>
                  <a:lnTo>
                    <a:pt x="41362" y="14083"/>
                  </a:lnTo>
                  <a:lnTo>
                    <a:pt x="41282" y="12795"/>
                  </a:lnTo>
                  <a:lnTo>
                    <a:pt x="41121" y="11508"/>
                  </a:lnTo>
                  <a:lnTo>
                    <a:pt x="40879" y="10220"/>
                  </a:lnTo>
                  <a:lnTo>
                    <a:pt x="40557" y="8933"/>
                  </a:lnTo>
                  <a:lnTo>
                    <a:pt x="40155" y="7726"/>
                  </a:lnTo>
                  <a:lnTo>
                    <a:pt x="39592" y="6599"/>
                  </a:lnTo>
                  <a:lnTo>
                    <a:pt x="39189" y="5794"/>
                  </a:lnTo>
                  <a:lnTo>
                    <a:pt x="38707" y="5070"/>
                  </a:lnTo>
                  <a:lnTo>
                    <a:pt x="37821" y="3943"/>
                  </a:lnTo>
                  <a:lnTo>
                    <a:pt x="36936" y="2978"/>
                  </a:lnTo>
                  <a:lnTo>
                    <a:pt x="35890" y="2093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2276025" y="1024775"/>
              <a:ext cx="987800" cy="989800"/>
            </a:xfrm>
            <a:custGeom>
              <a:avLst/>
              <a:gdLst/>
              <a:ahLst/>
              <a:cxnLst/>
              <a:rect l="l" t="t" r="r" b="b"/>
              <a:pathLst>
                <a:path w="39512" h="39592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1830" y="36051"/>
                  </a:lnTo>
                  <a:lnTo>
                    <a:pt x="12956" y="36695"/>
                  </a:lnTo>
                  <a:lnTo>
                    <a:pt x="14163" y="37338"/>
                  </a:lnTo>
                  <a:lnTo>
                    <a:pt x="15370" y="37902"/>
                  </a:lnTo>
                  <a:lnTo>
                    <a:pt x="16577" y="38385"/>
                  </a:lnTo>
                  <a:lnTo>
                    <a:pt x="17784" y="38787"/>
                  </a:lnTo>
                  <a:lnTo>
                    <a:pt x="18991" y="39189"/>
                  </a:lnTo>
                  <a:lnTo>
                    <a:pt x="20279" y="39431"/>
                  </a:lnTo>
                  <a:lnTo>
                    <a:pt x="21727" y="39592"/>
                  </a:lnTo>
                  <a:lnTo>
                    <a:pt x="23176" y="39592"/>
                  </a:lnTo>
                  <a:lnTo>
                    <a:pt x="24624" y="39511"/>
                  </a:lnTo>
                  <a:lnTo>
                    <a:pt x="26073" y="39270"/>
                  </a:lnTo>
                  <a:lnTo>
                    <a:pt x="26717" y="39109"/>
                  </a:lnTo>
                  <a:lnTo>
                    <a:pt x="27843" y="38706"/>
                  </a:lnTo>
                  <a:lnTo>
                    <a:pt x="28889" y="38304"/>
                  </a:lnTo>
                  <a:lnTo>
                    <a:pt x="29855" y="37741"/>
                  </a:lnTo>
                  <a:lnTo>
                    <a:pt x="30821" y="37017"/>
                  </a:lnTo>
                  <a:lnTo>
                    <a:pt x="31384" y="36614"/>
                  </a:lnTo>
                  <a:lnTo>
                    <a:pt x="32269" y="35729"/>
                  </a:lnTo>
                  <a:lnTo>
                    <a:pt x="33154" y="34683"/>
                  </a:lnTo>
                  <a:lnTo>
                    <a:pt x="33878" y="33637"/>
                  </a:lnTo>
                  <a:lnTo>
                    <a:pt x="34522" y="32510"/>
                  </a:lnTo>
                  <a:lnTo>
                    <a:pt x="35166" y="31384"/>
                  </a:lnTo>
                  <a:lnTo>
                    <a:pt x="35729" y="30177"/>
                  </a:lnTo>
                  <a:lnTo>
                    <a:pt x="36212" y="28970"/>
                  </a:lnTo>
                  <a:lnTo>
                    <a:pt x="36614" y="27682"/>
                  </a:lnTo>
                  <a:lnTo>
                    <a:pt x="37580" y="24705"/>
                  </a:lnTo>
                  <a:lnTo>
                    <a:pt x="38385" y="21566"/>
                  </a:lnTo>
                  <a:lnTo>
                    <a:pt x="38707" y="20037"/>
                  </a:lnTo>
                  <a:lnTo>
                    <a:pt x="39028" y="18509"/>
                  </a:lnTo>
                  <a:lnTo>
                    <a:pt x="39270" y="16899"/>
                  </a:lnTo>
                  <a:lnTo>
                    <a:pt x="39431" y="15290"/>
                  </a:lnTo>
                  <a:lnTo>
                    <a:pt x="39511" y="14002"/>
                  </a:lnTo>
                  <a:lnTo>
                    <a:pt x="39511" y="12715"/>
                  </a:lnTo>
                  <a:lnTo>
                    <a:pt x="39431" y="11427"/>
                  </a:lnTo>
                  <a:lnTo>
                    <a:pt x="39270" y="10140"/>
                  </a:lnTo>
                  <a:lnTo>
                    <a:pt x="39028" y="8852"/>
                  </a:lnTo>
                  <a:lnTo>
                    <a:pt x="38626" y="7565"/>
                  </a:lnTo>
                  <a:lnTo>
                    <a:pt x="38224" y="6358"/>
                  </a:lnTo>
                  <a:lnTo>
                    <a:pt x="37741" y="5151"/>
                  </a:lnTo>
                  <a:lnTo>
                    <a:pt x="37258" y="4426"/>
                  </a:lnTo>
                  <a:lnTo>
                    <a:pt x="36775" y="3702"/>
                  </a:lnTo>
                  <a:lnTo>
                    <a:pt x="35890" y="2415"/>
                  </a:lnTo>
                  <a:lnTo>
                    <a:pt x="35327" y="1851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968375" y="2374650"/>
              <a:ext cx="468775" cy="742375"/>
            </a:xfrm>
            <a:custGeom>
              <a:avLst/>
              <a:gdLst/>
              <a:ahLst/>
              <a:cxnLst/>
              <a:rect l="l" t="t" r="r" b="b"/>
              <a:pathLst>
                <a:path w="18751" h="29695" extrusionOk="0">
                  <a:moveTo>
                    <a:pt x="1" y="1"/>
                  </a:moveTo>
                  <a:lnTo>
                    <a:pt x="805" y="5392"/>
                  </a:lnTo>
                  <a:lnTo>
                    <a:pt x="4266" y="29694"/>
                  </a:lnTo>
                  <a:lnTo>
                    <a:pt x="7967" y="29694"/>
                  </a:lnTo>
                  <a:lnTo>
                    <a:pt x="7967" y="22532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968375" y="2374650"/>
              <a:ext cx="468775" cy="195175"/>
            </a:xfrm>
            <a:custGeom>
              <a:avLst/>
              <a:gdLst/>
              <a:ahLst/>
              <a:cxnLst/>
              <a:rect l="l" t="t" r="r" b="b"/>
              <a:pathLst>
                <a:path w="18751" h="7807" extrusionOk="0">
                  <a:moveTo>
                    <a:pt x="1" y="1"/>
                  </a:moveTo>
                  <a:lnTo>
                    <a:pt x="805" y="5392"/>
                  </a:lnTo>
                  <a:lnTo>
                    <a:pt x="1369" y="5151"/>
                  </a:lnTo>
                  <a:lnTo>
                    <a:pt x="1852" y="4748"/>
                  </a:lnTo>
                  <a:lnTo>
                    <a:pt x="2254" y="4266"/>
                  </a:lnTo>
                  <a:lnTo>
                    <a:pt x="2576" y="3702"/>
                  </a:lnTo>
                  <a:lnTo>
                    <a:pt x="2817" y="4427"/>
                  </a:lnTo>
                  <a:lnTo>
                    <a:pt x="3059" y="5070"/>
                  </a:lnTo>
                  <a:lnTo>
                    <a:pt x="3461" y="5634"/>
                  </a:lnTo>
                  <a:lnTo>
                    <a:pt x="3944" y="6116"/>
                  </a:lnTo>
                  <a:lnTo>
                    <a:pt x="4507" y="6599"/>
                  </a:lnTo>
                  <a:lnTo>
                    <a:pt x="5070" y="7002"/>
                  </a:lnTo>
                  <a:lnTo>
                    <a:pt x="5714" y="7243"/>
                  </a:lnTo>
                  <a:lnTo>
                    <a:pt x="6358" y="7484"/>
                  </a:lnTo>
                  <a:lnTo>
                    <a:pt x="7002" y="7565"/>
                  </a:lnTo>
                  <a:lnTo>
                    <a:pt x="7726" y="7565"/>
                  </a:lnTo>
                  <a:lnTo>
                    <a:pt x="8450" y="7484"/>
                  </a:lnTo>
                  <a:lnTo>
                    <a:pt x="9094" y="7323"/>
                  </a:lnTo>
                  <a:lnTo>
                    <a:pt x="9738" y="7082"/>
                  </a:lnTo>
                  <a:lnTo>
                    <a:pt x="10301" y="6680"/>
                  </a:lnTo>
                  <a:lnTo>
                    <a:pt x="10864" y="6277"/>
                  </a:lnTo>
                  <a:lnTo>
                    <a:pt x="11347" y="5714"/>
                  </a:lnTo>
                  <a:lnTo>
                    <a:pt x="11749" y="6116"/>
                  </a:lnTo>
                  <a:lnTo>
                    <a:pt x="12152" y="6519"/>
                  </a:lnTo>
                  <a:lnTo>
                    <a:pt x="13037" y="7082"/>
                  </a:lnTo>
                  <a:lnTo>
                    <a:pt x="14003" y="7484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2229750" y="2374650"/>
              <a:ext cx="197175" cy="742375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1" y="1"/>
                  </a:moveTo>
                  <a:lnTo>
                    <a:pt x="966" y="6841"/>
                  </a:lnTo>
                  <a:lnTo>
                    <a:pt x="4266" y="29694"/>
                  </a:lnTo>
                  <a:lnTo>
                    <a:pt x="7887" y="29694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2229750" y="2374650"/>
              <a:ext cx="197175" cy="175050"/>
            </a:xfrm>
            <a:custGeom>
              <a:avLst/>
              <a:gdLst/>
              <a:ahLst/>
              <a:cxnLst/>
              <a:rect l="l" t="t" r="r" b="b"/>
              <a:pathLst>
                <a:path w="7887" h="7002" extrusionOk="0">
                  <a:moveTo>
                    <a:pt x="1" y="1"/>
                  </a:moveTo>
                  <a:lnTo>
                    <a:pt x="966" y="6841"/>
                  </a:lnTo>
                  <a:lnTo>
                    <a:pt x="1530" y="6760"/>
                  </a:lnTo>
                  <a:lnTo>
                    <a:pt x="2012" y="6680"/>
                  </a:lnTo>
                  <a:lnTo>
                    <a:pt x="2495" y="6519"/>
                  </a:lnTo>
                  <a:lnTo>
                    <a:pt x="2978" y="6277"/>
                  </a:lnTo>
                  <a:lnTo>
                    <a:pt x="3380" y="5956"/>
                  </a:lnTo>
                  <a:lnTo>
                    <a:pt x="3783" y="5634"/>
                  </a:lnTo>
                  <a:lnTo>
                    <a:pt x="4105" y="5231"/>
                  </a:lnTo>
                  <a:lnTo>
                    <a:pt x="4346" y="4748"/>
                  </a:lnTo>
                  <a:lnTo>
                    <a:pt x="4668" y="5231"/>
                  </a:lnTo>
                  <a:lnTo>
                    <a:pt x="4990" y="5634"/>
                  </a:lnTo>
                  <a:lnTo>
                    <a:pt x="5392" y="6036"/>
                  </a:lnTo>
                  <a:lnTo>
                    <a:pt x="5875" y="6358"/>
                  </a:lnTo>
                  <a:lnTo>
                    <a:pt x="6358" y="6599"/>
                  </a:lnTo>
                  <a:lnTo>
                    <a:pt x="6841" y="6760"/>
                  </a:lnTo>
                  <a:lnTo>
                    <a:pt x="7404" y="6921"/>
                  </a:lnTo>
                  <a:lnTo>
                    <a:pt x="7887" y="7002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3062625" y="1330550"/>
              <a:ext cx="72450" cy="74475"/>
            </a:xfrm>
            <a:custGeom>
              <a:avLst/>
              <a:gdLst/>
              <a:ahLst/>
              <a:cxnLst/>
              <a:rect l="l" t="t" r="r" b="b"/>
              <a:pathLst>
                <a:path w="2898" h="2979" extrusionOk="0">
                  <a:moveTo>
                    <a:pt x="1449" y="1"/>
                  </a:moveTo>
                  <a:lnTo>
                    <a:pt x="1127" y="81"/>
                  </a:lnTo>
                  <a:lnTo>
                    <a:pt x="885" y="162"/>
                  </a:lnTo>
                  <a:lnTo>
                    <a:pt x="644" y="323"/>
                  </a:lnTo>
                  <a:lnTo>
                    <a:pt x="403" y="484"/>
                  </a:lnTo>
                  <a:lnTo>
                    <a:pt x="242" y="645"/>
                  </a:lnTo>
                  <a:lnTo>
                    <a:pt x="81" y="966"/>
                  </a:lnTo>
                  <a:lnTo>
                    <a:pt x="0" y="1208"/>
                  </a:lnTo>
                  <a:lnTo>
                    <a:pt x="0" y="1530"/>
                  </a:lnTo>
                  <a:lnTo>
                    <a:pt x="0" y="1771"/>
                  </a:lnTo>
                  <a:lnTo>
                    <a:pt x="81" y="2093"/>
                  </a:lnTo>
                  <a:lnTo>
                    <a:pt x="242" y="2334"/>
                  </a:lnTo>
                  <a:lnTo>
                    <a:pt x="403" y="2576"/>
                  </a:lnTo>
                  <a:lnTo>
                    <a:pt x="644" y="2737"/>
                  </a:lnTo>
                  <a:lnTo>
                    <a:pt x="885" y="2817"/>
                  </a:lnTo>
                  <a:lnTo>
                    <a:pt x="1127" y="2898"/>
                  </a:lnTo>
                  <a:lnTo>
                    <a:pt x="1449" y="2978"/>
                  </a:lnTo>
                  <a:lnTo>
                    <a:pt x="1690" y="2898"/>
                  </a:lnTo>
                  <a:lnTo>
                    <a:pt x="2012" y="2817"/>
                  </a:lnTo>
                  <a:lnTo>
                    <a:pt x="2253" y="2737"/>
                  </a:lnTo>
                  <a:lnTo>
                    <a:pt x="2495" y="2576"/>
                  </a:lnTo>
                  <a:lnTo>
                    <a:pt x="2656" y="2334"/>
                  </a:lnTo>
                  <a:lnTo>
                    <a:pt x="2817" y="2093"/>
                  </a:lnTo>
                  <a:lnTo>
                    <a:pt x="2897" y="1771"/>
                  </a:lnTo>
                  <a:lnTo>
                    <a:pt x="2897" y="1530"/>
                  </a:lnTo>
                  <a:lnTo>
                    <a:pt x="2897" y="1208"/>
                  </a:lnTo>
                  <a:lnTo>
                    <a:pt x="2817" y="966"/>
                  </a:lnTo>
                  <a:lnTo>
                    <a:pt x="2656" y="645"/>
                  </a:lnTo>
                  <a:lnTo>
                    <a:pt x="2495" y="484"/>
                  </a:lnTo>
                  <a:lnTo>
                    <a:pt x="2253" y="323"/>
                  </a:lnTo>
                  <a:lnTo>
                    <a:pt x="2012" y="162"/>
                  </a:lnTo>
                  <a:lnTo>
                    <a:pt x="1690" y="81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2607975" y="1350675"/>
              <a:ext cx="72425" cy="72450"/>
            </a:xfrm>
            <a:custGeom>
              <a:avLst/>
              <a:gdLst/>
              <a:ahLst/>
              <a:cxnLst/>
              <a:rect l="l" t="t" r="r" b="b"/>
              <a:pathLst>
                <a:path w="2897" h="2898" extrusionOk="0">
                  <a:moveTo>
                    <a:pt x="1127" y="1"/>
                  </a:moveTo>
                  <a:lnTo>
                    <a:pt x="885" y="81"/>
                  </a:lnTo>
                  <a:lnTo>
                    <a:pt x="644" y="242"/>
                  </a:lnTo>
                  <a:lnTo>
                    <a:pt x="402" y="403"/>
                  </a:lnTo>
                  <a:lnTo>
                    <a:pt x="241" y="644"/>
                  </a:lnTo>
                  <a:lnTo>
                    <a:pt x="80" y="886"/>
                  </a:lnTo>
                  <a:lnTo>
                    <a:pt x="0" y="1127"/>
                  </a:lnTo>
                  <a:lnTo>
                    <a:pt x="0" y="1449"/>
                  </a:lnTo>
                  <a:lnTo>
                    <a:pt x="0" y="1771"/>
                  </a:lnTo>
                  <a:lnTo>
                    <a:pt x="80" y="2012"/>
                  </a:lnTo>
                  <a:lnTo>
                    <a:pt x="241" y="2254"/>
                  </a:lnTo>
                  <a:lnTo>
                    <a:pt x="402" y="2495"/>
                  </a:lnTo>
                  <a:lnTo>
                    <a:pt x="644" y="2656"/>
                  </a:lnTo>
                  <a:lnTo>
                    <a:pt x="885" y="2817"/>
                  </a:lnTo>
                  <a:lnTo>
                    <a:pt x="1127" y="2897"/>
                  </a:lnTo>
                  <a:lnTo>
                    <a:pt x="1770" y="2897"/>
                  </a:lnTo>
                  <a:lnTo>
                    <a:pt x="2012" y="2817"/>
                  </a:lnTo>
                  <a:lnTo>
                    <a:pt x="2253" y="2656"/>
                  </a:lnTo>
                  <a:lnTo>
                    <a:pt x="2495" y="2495"/>
                  </a:lnTo>
                  <a:lnTo>
                    <a:pt x="2656" y="2254"/>
                  </a:lnTo>
                  <a:lnTo>
                    <a:pt x="2816" y="2012"/>
                  </a:lnTo>
                  <a:lnTo>
                    <a:pt x="2897" y="1771"/>
                  </a:lnTo>
                  <a:lnTo>
                    <a:pt x="2897" y="1449"/>
                  </a:lnTo>
                  <a:lnTo>
                    <a:pt x="2897" y="1127"/>
                  </a:lnTo>
                  <a:lnTo>
                    <a:pt x="2816" y="886"/>
                  </a:lnTo>
                  <a:lnTo>
                    <a:pt x="2656" y="644"/>
                  </a:lnTo>
                  <a:lnTo>
                    <a:pt x="2495" y="403"/>
                  </a:lnTo>
                  <a:lnTo>
                    <a:pt x="2253" y="242"/>
                  </a:lnTo>
                  <a:lnTo>
                    <a:pt x="2012" y="81"/>
                  </a:lnTo>
                  <a:lnTo>
                    <a:pt x="1770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2976125" y="1803325"/>
              <a:ext cx="16100" cy="237400"/>
            </a:xfrm>
            <a:custGeom>
              <a:avLst/>
              <a:gdLst/>
              <a:ahLst/>
              <a:cxnLst/>
              <a:rect l="l" t="t" r="r" b="b"/>
              <a:pathLst>
                <a:path w="644" h="9496" extrusionOk="0">
                  <a:moveTo>
                    <a:pt x="161" y="0"/>
                  </a:moveTo>
                  <a:lnTo>
                    <a:pt x="81" y="81"/>
                  </a:lnTo>
                  <a:lnTo>
                    <a:pt x="0" y="161"/>
                  </a:lnTo>
                  <a:lnTo>
                    <a:pt x="0" y="322"/>
                  </a:lnTo>
                  <a:lnTo>
                    <a:pt x="0" y="9415"/>
                  </a:lnTo>
                  <a:lnTo>
                    <a:pt x="0" y="9496"/>
                  </a:lnTo>
                  <a:lnTo>
                    <a:pt x="644" y="9335"/>
                  </a:lnTo>
                  <a:lnTo>
                    <a:pt x="644" y="322"/>
                  </a:lnTo>
                  <a:lnTo>
                    <a:pt x="563" y="161"/>
                  </a:lnTo>
                  <a:lnTo>
                    <a:pt x="483" y="81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904000" y="2147325"/>
              <a:ext cx="671950" cy="368175"/>
            </a:xfrm>
            <a:custGeom>
              <a:avLst/>
              <a:gdLst/>
              <a:ahLst/>
              <a:cxnLst/>
              <a:rect l="l" t="t" r="r" b="b"/>
              <a:pathLst>
                <a:path w="26878" h="14727" extrusionOk="0">
                  <a:moveTo>
                    <a:pt x="13117" y="1"/>
                  </a:moveTo>
                  <a:lnTo>
                    <a:pt x="11347" y="81"/>
                  </a:lnTo>
                  <a:lnTo>
                    <a:pt x="9657" y="403"/>
                  </a:lnTo>
                  <a:lnTo>
                    <a:pt x="7967" y="805"/>
                  </a:lnTo>
                  <a:lnTo>
                    <a:pt x="6277" y="1288"/>
                  </a:lnTo>
                  <a:lnTo>
                    <a:pt x="4748" y="1932"/>
                  </a:lnTo>
                  <a:lnTo>
                    <a:pt x="4024" y="2334"/>
                  </a:lnTo>
                  <a:lnTo>
                    <a:pt x="3300" y="2817"/>
                  </a:lnTo>
                  <a:lnTo>
                    <a:pt x="2576" y="3300"/>
                  </a:lnTo>
                  <a:lnTo>
                    <a:pt x="2012" y="3863"/>
                  </a:lnTo>
                  <a:lnTo>
                    <a:pt x="1449" y="4426"/>
                  </a:lnTo>
                  <a:lnTo>
                    <a:pt x="966" y="5070"/>
                  </a:lnTo>
                  <a:lnTo>
                    <a:pt x="564" y="5794"/>
                  </a:lnTo>
                  <a:lnTo>
                    <a:pt x="242" y="6599"/>
                  </a:lnTo>
                  <a:lnTo>
                    <a:pt x="81" y="7484"/>
                  </a:lnTo>
                  <a:lnTo>
                    <a:pt x="1" y="8289"/>
                  </a:lnTo>
                  <a:lnTo>
                    <a:pt x="81" y="9094"/>
                  </a:lnTo>
                  <a:lnTo>
                    <a:pt x="323" y="9898"/>
                  </a:lnTo>
                  <a:lnTo>
                    <a:pt x="644" y="10623"/>
                  </a:lnTo>
                  <a:lnTo>
                    <a:pt x="1127" y="11266"/>
                  </a:lnTo>
                  <a:lnTo>
                    <a:pt x="1449" y="11588"/>
                  </a:lnTo>
                  <a:lnTo>
                    <a:pt x="1771" y="11749"/>
                  </a:lnTo>
                  <a:lnTo>
                    <a:pt x="2173" y="11991"/>
                  </a:lnTo>
                  <a:lnTo>
                    <a:pt x="2495" y="12152"/>
                  </a:lnTo>
                  <a:lnTo>
                    <a:pt x="3380" y="12313"/>
                  </a:lnTo>
                  <a:lnTo>
                    <a:pt x="4185" y="12313"/>
                  </a:lnTo>
                  <a:lnTo>
                    <a:pt x="4990" y="12071"/>
                  </a:lnTo>
                  <a:lnTo>
                    <a:pt x="5312" y="11910"/>
                  </a:lnTo>
                  <a:lnTo>
                    <a:pt x="5714" y="11749"/>
                  </a:lnTo>
                  <a:lnTo>
                    <a:pt x="6036" y="11508"/>
                  </a:lnTo>
                  <a:lnTo>
                    <a:pt x="6277" y="11186"/>
                  </a:lnTo>
                  <a:lnTo>
                    <a:pt x="6519" y="10864"/>
                  </a:lnTo>
                  <a:lnTo>
                    <a:pt x="6680" y="10542"/>
                  </a:lnTo>
                  <a:lnTo>
                    <a:pt x="6841" y="11186"/>
                  </a:lnTo>
                  <a:lnTo>
                    <a:pt x="7163" y="11830"/>
                  </a:lnTo>
                  <a:lnTo>
                    <a:pt x="7565" y="12393"/>
                  </a:lnTo>
                  <a:lnTo>
                    <a:pt x="8048" y="12876"/>
                  </a:lnTo>
                  <a:lnTo>
                    <a:pt x="8531" y="13359"/>
                  </a:lnTo>
                  <a:lnTo>
                    <a:pt x="9094" y="13761"/>
                  </a:lnTo>
                  <a:lnTo>
                    <a:pt x="9738" y="14083"/>
                  </a:lnTo>
                  <a:lnTo>
                    <a:pt x="10462" y="14244"/>
                  </a:lnTo>
                  <a:lnTo>
                    <a:pt x="11106" y="14324"/>
                  </a:lnTo>
                  <a:lnTo>
                    <a:pt x="11830" y="14324"/>
                  </a:lnTo>
                  <a:lnTo>
                    <a:pt x="12474" y="14244"/>
                  </a:lnTo>
                  <a:lnTo>
                    <a:pt x="13198" y="14083"/>
                  </a:lnTo>
                  <a:lnTo>
                    <a:pt x="13842" y="13841"/>
                  </a:lnTo>
                  <a:lnTo>
                    <a:pt x="14405" y="13439"/>
                  </a:lnTo>
                  <a:lnTo>
                    <a:pt x="14968" y="13037"/>
                  </a:lnTo>
                  <a:lnTo>
                    <a:pt x="15451" y="12473"/>
                  </a:lnTo>
                  <a:lnTo>
                    <a:pt x="15853" y="12956"/>
                  </a:lnTo>
                  <a:lnTo>
                    <a:pt x="16336" y="13359"/>
                  </a:lnTo>
                  <a:lnTo>
                    <a:pt x="16819" y="13681"/>
                  </a:lnTo>
                  <a:lnTo>
                    <a:pt x="17382" y="14002"/>
                  </a:lnTo>
                  <a:lnTo>
                    <a:pt x="17946" y="14244"/>
                  </a:lnTo>
                  <a:lnTo>
                    <a:pt x="18509" y="14405"/>
                  </a:lnTo>
                  <a:lnTo>
                    <a:pt x="19153" y="14566"/>
                  </a:lnTo>
                  <a:lnTo>
                    <a:pt x="19716" y="14646"/>
                  </a:lnTo>
                  <a:lnTo>
                    <a:pt x="20360" y="14727"/>
                  </a:lnTo>
                  <a:lnTo>
                    <a:pt x="21003" y="14727"/>
                  </a:lnTo>
                  <a:lnTo>
                    <a:pt x="21567" y="14646"/>
                  </a:lnTo>
                  <a:lnTo>
                    <a:pt x="22210" y="14485"/>
                  </a:lnTo>
                  <a:lnTo>
                    <a:pt x="22774" y="14324"/>
                  </a:lnTo>
                  <a:lnTo>
                    <a:pt x="23337" y="14083"/>
                  </a:lnTo>
                  <a:lnTo>
                    <a:pt x="23900" y="13761"/>
                  </a:lnTo>
                  <a:lnTo>
                    <a:pt x="24383" y="13439"/>
                  </a:lnTo>
                  <a:lnTo>
                    <a:pt x="24866" y="13037"/>
                  </a:lnTo>
                  <a:lnTo>
                    <a:pt x="25268" y="12554"/>
                  </a:lnTo>
                  <a:lnTo>
                    <a:pt x="25671" y="12071"/>
                  </a:lnTo>
                  <a:lnTo>
                    <a:pt x="25993" y="11588"/>
                  </a:lnTo>
                  <a:lnTo>
                    <a:pt x="26314" y="11025"/>
                  </a:lnTo>
                  <a:lnTo>
                    <a:pt x="26556" y="10462"/>
                  </a:lnTo>
                  <a:lnTo>
                    <a:pt x="26717" y="9818"/>
                  </a:lnTo>
                  <a:lnTo>
                    <a:pt x="26797" y="9255"/>
                  </a:lnTo>
                  <a:lnTo>
                    <a:pt x="26878" y="8611"/>
                  </a:lnTo>
                  <a:lnTo>
                    <a:pt x="26878" y="8048"/>
                  </a:lnTo>
                  <a:lnTo>
                    <a:pt x="26878" y="7404"/>
                  </a:lnTo>
                  <a:lnTo>
                    <a:pt x="26797" y="6760"/>
                  </a:lnTo>
                  <a:lnTo>
                    <a:pt x="26636" y="6197"/>
                  </a:lnTo>
                  <a:lnTo>
                    <a:pt x="26475" y="5634"/>
                  </a:lnTo>
                  <a:lnTo>
                    <a:pt x="26154" y="5070"/>
                  </a:lnTo>
                  <a:lnTo>
                    <a:pt x="25832" y="4507"/>
                  </a:lnTo>
                  <a:lnTo>
                    <a:pt x="25349" y="3863"/>
                  </a:lnTo>
                  <a:lnTo>
                    <a:pt x="24705" y="3219"/>
                  </a:lnTo>
                  <a:lnTo>
                    <a:pt x="23981" y="2656"/>
                  </a:lnTo>
                  <a:lnTo>
                    <a:pt x="23257" y="2173"/>
                  </a:lnTo>
                  <a:lnTo>
                    <a:pt x="22532" y="1771"/>
                  </a:lnTo>
                  <a:lnTo>
                    <a:pt x="21647" y="1369"/>
                  </a:lnTo>
                  <a:lnTo>
                    <a:pt x="20842" y="1047"/>
                  </a:lnTo>
                  <a:lnTo>
                    <a:pt x="19957" y="805"/>
                  </a:lnTo>
                  <a:lnTo>
                    <a:pt x="18267" y="403"/>
                  </a:lnTo>
                  <a:lnTo>
                    <a:pt x="16578" y="162"/>
                  </a:lnTo>
                  <a:lnTo>
                    <a:pt x="148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2151300" y="2245900"/>
              <a:ext cx="382250" cy="231375"/>
            </a:xfrm>
            <a:custGeom>
              <a:avLst/>
              <a:gdLst/>
              <a:ahLst/>
              <a:cxnLst/>
              <a:rect l="l" t="t" r="r" b="b"/>
              <a:pathLst>
                <a:path w="15290" h="9255" extrusionOk="0">
                  <a:moveTo>
                    <a:pt x="6760" y="1"/>
                  </a:moveTo>
                  <a:lnTo>
                    <a:pt x="5392" y="242"/>
                  </a:lnTo>
                  <a:lnTo>
                    <a:pt x="4668" y="323"/>
                  </a:lnTo>
                  <a:lnTo>
                    <a:pt x="3943" y="564"/>
                  </a:lnTo>
                  <a:lnTo>
                    <a:pt x="3300" y="805"/>
                  </a:lnTo>
                  <a:lnTo>
                    <a:pt x="2656" y="1127"/>
                  </a:lnTo>
                  <a:lnTo>
                    <a:pt x="2012" y="1530"/>
                  </a:lnTo>
                  <a:lnTo>
                    <a:pt x="1449" y="2012"/>
                  </a:lnTo>
                  <a:lnTo>
                    <a:pt x="966" y="2576"/>
                  </a:lnTo>
                  <a:lnTo>
                    <a:pt x="564" y="3139"/>
                  </a:lnTo>
                  <a:lnTo>
                    <a:pt x="242" y="3783"/>
                  </a:lnTo>
                  <a:lnTo>
                    <a:pt x="81" y="4507"/>
                  </a:lnTo>
                  <a:lnTo>
                    <a:pt x="0" y="5151"/>
                  </a:lnTo>
                  <a:lnTo>
                    <a:pt x="0" y="5875"/>
                  </a:lnTo>
                  <a:lnTo>
                    <a:pt x="161" y="6438"/>
                  </a:lnTo>
                  <a:lnTo>
                    <a:pt x="403" y="7002"/>
                  </a:lnTo>
                  <a:lnTo>
                    <a:pt x="644" y="7484"/>
                  </a:lnTo>
                  <a:lnTo>
                    <a:pt x="1046" y="7967"/>
                  </a:lnTo>
                  <a:lnTo>
                    <a:pt x="1529" y="8370"/>
                  </a:lnTo>
                  <a:lnTo>
                    <a:pt x="2012" y="8611"/>
                  </a:lnTo>
                  <a:lnTo>
                    <a:pt x="2575" y="8852"/>
                  </a:lnTo>
                  <a:lnTo>
                    <a:pt x="3139" y="9013"/>
                  </a:lnTo>
                  <a:lnTo>
                    <a:pt x="3702" y="9094"/>
                  </a:lnTo>
                  <a:lnTo>
                    <a:pt x="4265" y="9013"/>
                  </a:lnTo>
                  <a:lnTo>
                    <a:pt x="4828" y="8852"/>
                  </a:lnTo>
                  <a:lnTo>
                    <a:pt x="5392" y="8611"/>
                  </a:lnTo>
                  <a:lnTo>
                    <a:pt x="5875" y="8289"/>
                  </a:lnTo>
                  <a:lnTo>
                    <a:pt x="6357" y="7967"/>
                  </a:lnTo>
                  <a:lnTo>
                    <a:pt x="6760" y="7484"/>
                  </a:lnTo>
                  <a:lnTo>
                    <a:pt x="7082" y="7002"/>
                  </a:lnTo>
                  <a:lnTo>
                    <a:pt x="7323" y="7404"/>
                  </a:lnTo>
                  <a:lnTo>
                    <a:pt x="7564" y="7726"/>
                  </a:lnTo>
                  <a:lnTo>
                    <a:pt x="7886" y="8128"/>
                  </a:lnTo>
                  <a:lnTo>
                    <a:pt x="8289" y="8370"/>
                  </a:lnTo>
                  <a:lnTo>
                    <a:pt x="9093" y="8852"/>
                  </a:lnTo>
                  <a:lnTo>
                    <a:pt x="9979" y="9174"/>
                  </a:lnTo>
                  <a:lnTo>
                    <a:pt x="10864" y="9255"/>
                  </a:lnTo>
                  <a:lnTo>
                    <a:pt x="11829" y="9255"/>
                  </a:lnTo>
                  <a:lnTo>
                    <a:pt x="12232" y="9094"/>
                  </a:lnTo>
                  <a:lnTo>
                    <a:pt x="12715" y="9013"/>
                  </a:lnTo>
                  <a:lnTo>
                    <a:pt x="13117" y="8772"/>
                  </a:lnTo>
                  <a:lnTo>
                    <a:pt x="13519" y="8530"/>
                  </a:lnTo>
                  <a:lnTo>
                    <a:pt x="13922" y="8289"/>
                  </a:lnTo>
                  <a:lnTo>
                    <a:pt x="14243" y="7887"/>
                  </a:lnTo>
                  <a:lnTo>
                    <a:pt x="14485" y="7565"/>
                  </a:lnTo>
                  <a:lnTo>
                    <a:pt x="14726" y="7162"/>
                  </a:lnTo>
                  <a:lnTo>
                    <a:pt x="15129" y="6277"/>
                  </a:lnTo>
                  <a:lnTo>
                    <a:pt x="15290" y="5392"/>
                  </a:lnTo>
                  <a:lnTo>
                    <a:pt x="15290" y="4427"/>
                  </a:lnTo>
                  <a:lnTo>
                    <a:pt x="15129" y="3541"/>
                  </a:lnTo>
                  <a:lnTo>
                    <a:pt x="14968" y="3139"/>
                  </a:lnTo>
                  <a:lnTo>
                    <a:pt x="14807" y="2656"/>
                  </a:lnTo>
                  <a:lnTo>
                    <a:pt x="14565" y="2254"/>
                  </a:lnTo>
                  <a:lnTo>
                    <a:pt x="14243" y="1932"/>
                  </a:lnTo>
                  <a:lnTo>
                    <a:pt x="13680" y="1369"/>
                  </a:lnTo>
                  <a:lnTo>
                    <a:pt x="13036" y="966"/>
                  </a:lnTo>
                  <a:lnTo>
                    <a:pt x="12312" y="644"/>
                  </a:lnTo>
                  <a:lnTo>
                    <a:pt x="11508" y="323"/>
                  </a:lnTo>
                  <a:lnTo>
                    <a:pt x="10703" y="162"/>
                  </a:lnTo>
                  <a:lnTo>
                    <a:pt x="9898" y="81"/>
                  </a:lnTo>
                  <a:lnTo>
                    <a:pt x="82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2821200" y="1702725"/>
              <a:ext cx="281675" cy="126775"/>
            </a:xfrm>
            <a:custGeom>
              <a:avLst/>
              <a:gdLst/>
              <a:ahLst/>
              <a:cxnLst/>
              <a:rect l="l" t="t" r="r" b="b"/>
              <a:pathLst>
                <a:path w="11267" h="5071" extrusionOk="0">
                  <a:moveTo>
                    <a:pt x="4588" y="1"/>
                  </a:moveTo>
                  <a:lnTo>
                    <a:pt x="4588" y="403"/>
                  </a:lnTo>
                  <a:lnTo>
                    <a:pt x="4427" y="403"/>
                  </a:lnTo>
                  <a:lnTo>
                    <a:pt x="4427" y="725"/>
                  </a:lnTo>
                  <a:lnTo>
                    <a:pt x="1" y="725"/>
                  </a:lnTo>
                  <a:lnTo>
                    <a:pt x="1" y="886"/>
                  </a:lnTo>
                  <a:lnTo>
                    <a:pt x="162" y="966"/>
                  </a:lnTo>
                  <a:lnTo>
                    <a:pt x="6358" y="4990"/>
                  </a:lnTo>
                  <a:lnTo>
                    <a:pt x="6519" y="5070"/>
                  </a:lnTo>
                  <a:lnTo>
                    <a:pt x="6680" y="5070"/>
                  </a:lnTo>
                  <a:lnTo>
                    <a:pt x="6760" y="4990"/>
                  </a:lnTo>
                  <a:lnTo>
                    <a:pt x="6921" y="4749"/>
                  </a:lnTo>
                  <a:lnTo>
                    <a:pt x="9014" y="2576"/>
                  </a:lnTo>
                  <a:lnTo>
                    <a:pt x="11025" y="403"/>
                  </a:lnTo>
                  <a:lnTo>
                    <a:pt x="11186" y="242"/>
                  </a:lnTo>
                  <a:lnTo>
                    <a:pt x="11267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2843350" y="1680600"/>
              <a:ext cx="241425" cy="130800"/>
            </a:xfrm>
            <a:custGeom>
              <a:avLst/>
              <a:gdLst/>
              <a:ahLst/>
              <a:cxnLst/>
              <a:rect l="l" t="t" r="r" b="b"/>
              <a:pathLst>
                <a:path w="9657" h="5232" extrusionOk="0">
                  <a:moveTo>
                    <a:pt x="6035" y="1"/>
                  </a:moveTo>
                  <a:lnTo>
                    <a:pt x="4748" y="81"/>
                  </a:lnTo>
                  <a:lnTo>
                    <a:pt x="3541" y="242"/>
                  </a:lnTo>
                  <a:lnTo>
                    <a:pt x="2253" y="564"/>
                  </a:lnTo>
                  <a:lnTo>
                    <a:pt x="1127" y="966"/>
                  </a:lnTo>
                  <a:lnTo>
                    <a:pt x="0" y="1610"/>
                  </a:lnTo>
                  <a:lnTo>
                    <a:pt x="5633" y="5231"/>
                  </a:lnTo>
                  <a:lnTo>
                    <a:pt x="7645" y="3058"/>
                  </a:lnTo>
                  <a:lnTo>
                    <a:pt x="9656" y="805"/>
                  </a:lnTo>
                  <a:lnTo>
                    <a:pt x="8449" y="403"/>
                  </a:lnTo>
                  <a:lnTo>
                    <a:pt x="7242" y="16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1137375" y="1742975"/>
              <a:ext cx="513025" cy="265575"/>
            </a:xfrm>
            <a:custGeom>
              <a:avLst/>
              <a:gdLst/>
              <a:ahLst/>
              <a:cxnLst/>
              <a:rect l="l" t="t" r="r" b="b"/>
              <a:pathLst>
                <a:path w="20521" h="10623" extrusionOk="0">
                  <a:moveTo>
                    <a:pt x="1127" y="0"/>
                  </a:moveTo>
                  <a:lnTo>
                    <a:pt x="805" y="403"/>
                  </a:lnTo>
                  <a:lnTo>
                    <a:pt x="564" y="885"/>
                  </a:lnTo>
                  <a:lnTo>
                    <a:pt x="322" y="1368"/>
                  </a:lnTo>
                  <a:lnTo>
                    <a:pt x="161" y="1931"/>
                  </a:lnTo>
                  <a:lnTo>
                    <a:pt x="81" y="2414"/>
                  </a:lnTo>
                  <a:lnTo>
                    <a:pt x="0" y="2978"/>
                  </a:lnTo>
                  <a:lnTo>
                    <a:pt x="0" y="4024"/>
                  </a:lnTo>
                  <a:lnTo>
                    <a:pt x="242" y="5070"/>
                  </a:lnTo>
                  <a:lnTo>
                    <a:pt x="403" y="5553"/>
                  </a:lnTo>
                  <a:lnTo>
                    <a:pt x="644" y="6035"/>
                  </a:lnTo>
                  <a:lnTo>
                    <a:pt x="885" y="6518"/>
                  </a:lnTo>
                  <a:lnTo>
                    <a:pt x="1207" y="7001"/>
                  </a:lnTo>
                  <a:lnTo>
                    <a:pt x="1529" y="7403"/>
                  </a:lnTo>
                  <a:lnTo>
                    <a:pt x="1932" y="7725"/>
                  </a:lnTo>
                  <a:lnTo>
                    <a:pt x="2414" y="8047"/>
                  </a:lnTo>
                  <a:lnTo>
                    <a:pt x="2817" y="8289"/>
                  </a:lnTo>
                  <a:lnTo>
                    <a:pt x="3380" y="8530"/>
                  </a:lnTo>
                  <a:lnTo>
                    <a:pt x="3863" y="8691"/>
                  </a:lnTo>
                  <a:lnTo>
                    <a:pt x="4346" y="8852"/>
                  </a:lnTo>
                  <a:lnTo>
                    <a:pt x="5955" y="8852"/>
                  </a:lnTo>
                  <a:lnTo>
                    <a:pt x="7001" y="8691"/>
                  </a:lnTo>
                  <a:lnTo>
                    <a:pt x="7564" y="8530"/>
                  </a:lnTo>
                  <a:lnTo>
                    <a:pt x="8047" y="8289"/>
                  </a:lnTo>
                  <a:lnTo>
                    <a:pt x="8530" y="8047"/>
                  </a:lnTo>
                  <a:lnTo>
                    <a:pt x="8932" y="7725"/>
                  </a:lnTo>
                  <a:lnTo>
                    <a:pt x="9335" y="7403"/>
                  </a:lnTo>
                  <a:lnTo>
                    <a:pt x="9737" y="7001"/>
                  </a:lnTo>
                  <a:lnTo>
                    <a:pt x="9898" y="7484"/>
                  </a:lnTo>
                  <a:lnTo>
                    <a:pt x="10139" y="7886"/>
                  </a:lnTo>
                  <a:lnTo>
                    <a:pt x="10703" y="8691"/>
                  </a:lnTo>
                  <a:lnTo>
                    <a:pt x="11427" y="9335"/>
                  </a:lnTo>
                  <a:lnTo>
                    <a:pt x="12312" y="9898"/>
                  </a:lnTo>
                  <a:lnTo>
                    <a:pt x="13197" y="10300"/>
                  </a:lnTo>
                  <a:lnTo>
                    <a:pt x="14083" y="10542"/>
                  </a:lnTo>
                  <a:lnTo>
                    <a:pt x="15129" y="10622"/>
                  </a:lnTo>
                  <a:lnTo>
                    <a:pt x="15611" y="10622"/>
                  </a:lnTo>
                  <a:lnTo>
                    <a:pt x="16094" y="10542"/>
                  </a:lnTo>
                  <a:lnTo>
                    <a:pt x="16577" y="10461"/>
                  </a:lnTo>
                  <a:lnTo>
                    <a:pt x="16979" y="10220"/>
                  </a:lnTo>
                  <a:lnTo>
                    <a:pt x="17865" y="9818"/>
                  </a:lnTo>
                  <a:lnTo>
                    <a:pt x="18669" y="9174"/>
                  </a:lnTo>
                  <a:lnTo>
                    <a:pt x="19313" y="8450"/>
                  </a:lnTo>
                  <a:lnTo>
                    <a:pt x="19876" y="7645"/>
                  </a:lnTo>
                  <a:lnTo>
                    <a:pt x="20279" y="6760"/>
                  </a:lnTo>
                  <a:lnTo>
                    <a:pt x="20520" y="5794"/>
                  </a:lnTo>
                  <a:lnTo>
                    <a:pt x="20520" y="5311"/>
                  </a:lnTo>
                  <a:lnTo>
                    <a:pt x="20520" y="4828"/>
                  </a:lnTo>
                  <a:lnTo>
                    <a:pt x="20118" y="5553"/>
                  </a:lnTo>
                  <a:lnTo>
                    <a:pt x="19555" y="6196"/>
                  </a:lnTo>
                  <a:lnTo>
                    <a:pt x="18911" y="6760"/>
                  </a:lnTo>
                  <a:lnTo>
                    <a:pt x="18187" y="7162"/>
                  </a:lnTo>
                  <a:lnTo>
                    <a:pt x="17382" y="7484"/>
                  </a:lnTo>
                  <a:lnTo>
                    <a:pt x="16577" y="7725"/>
                  </a:lnTo>
                  <a:lnTo>
                    <a:pt x="15772" y="7806"/>
                  </a:lnTo>
                  <a:lnTo>
                    <a:pt x="14887" y="7725"/>
                  </a:lnTo>
                  <a:lnTo>
                    <a:pt x="14083" y="7484"/>
                  </a:lnTo>
                  <a:lnTo>
                    <a:pt x="13278" y="7162"/>
                  </a:lnTo>
                  <a:lnTo>
                    <a:pt x="12634" y="6679"/>
                  </a:lnTo>
                  <a:lnTo>
                    <a:pt x="11990" y="6116"/>
                  </a:lnTo>
                  <a:lnTo>
                    <a:pt x="11427" y="5472"/>
                  </a:lnTo>
                  <a:lnTo>
                    <a:pt x="11025" y="4748"/>
                  </a:lnTo>
                  <a:lnTo>
                    <a:pt x="10703" y="3943"/>
                  </a:lnTo>
                  <a:lnTo>
                    <a:pt x="10461" y="3139"/>
                  </a:lnTo>
                  <a:lnTo>
                    <a:pt x="10059" y="3943"/>
                  </a:lnTo>
                  <a:lnTo>
                    <a:pt x="9415" y="4587"/>
                  </a:lnTo>
                  <a:lnTo>
                    <a:pt x="8691" y="5150"/>
                  </a:lnTo>
                  <a:lnTo>
                    <a:pt x="7967" y="5553"/>
                  </a:lnTo>
                  <a:lnTo>
                    <a:pt x="7082" y="5874"/>
                  </a:lnTo>
                  <a:lnTo>
                    <a:pt x="6196" y="6035"/>
                  </a:lnTo>
                  <a:lnTo>
                    <a:pt x="5311" y="5955"/>
                  </a:lnTo>
                  <a:lnTo>
                    <a:pt x="4426" y="5794"/>
                  </a:lnTo>
                  <a:lnTo>
                    <a:pt x="3541" y="5392"/>
                  </a:lnTo>
                  <a:lnTo>
                    <a:pt x="2817" y="4909"/>
                  </a:lnTo>
                  <a:lnTo>
                    <a:pt x="2173" y="4265"/>
                  </a:lnTo>
                  <a:lnTo>
                    <a:pt x="1690" y="3460"/>
                  </a:lnTo>
                  <a:lnTo>
                    <a:pt x="1288" y="2656"/>
                  </a:lnTo>
                  <a:lnTo>
                    <a:pt x="1046" y="1771"/>
                  </a:lnTo>
                  <a:lnTo>
                    <a:pt x="966" y="885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1783150" y="2278100"/>
              <a:ext cx="446625" cy="156925"/>
            </a:xfrm>
            <a:custGeom>
              <a:avLst/>
              <a:gdLst/>
              <a:ahLst/>
              <a:cxnLst/>
              <a:rect l="l" t="t" r="r" b="b"/>
              <a:pathLst>
                <a:path w="17865" h="6277" extrusionOk="0">
                  <a:moveTo>
                    <a:pt x="0" y="0"/>
                  </a:moveTo>
                  <a:lnTo>
                    <a:pt x="81" y="805"/>
                  </a:lnTo>
                  <a:lnTo>
                    <a:pt x="322" y="1610"/>
                  </a:lnTo>
                  <a:lnTo>
                    <a:pt x="563" y="2414"/>
                  </a:lnTo>
                  <a:lnTo>
                    <a:pt x="885" y="3139"/>
                  </a:lnTo>
                  <a:lnTo>
                    <a:pt x="1368" y="3863"/>
                  </a:lnTo>
                  <a:lnTo>
                    <a:pt x="1851" y="4506"/>
                  </a:lnTo>
                  <a:lnTo>
                    <a:pt x="2414" y="5070"/>
                  </a:lnTo>
                  <a:lnTo>
                    <a:pt x="3058" y="5553"/>
                  </a:lnTo>
                  <a:lnTo>
                    <a:pt x="3782" y="5874"/>
                  </a:lnTo>
                  <a:lnTo>
                    <a:pt x="4587" y="6116"/>
                  </a:lnTo>
                  <a:lnTo>
                    <a:pt x="5472" y="6196"/>
                  </a:lnTo>
                  <a:lnTo>
                    <a:pt x="6277" y="6116"/>
                  </a:lnTo>
                  <a:lnTo>
                    <a:pt x="7082" y="5874"/>
                  </a:lnTo>
                  <a:lnTo>
                    <a:pt x="7806" y="5553"/>
                  </a:lnTo>
                  <a:lnTo>
                    <a:pt x="8128" y="5311"/>
                  </a:lnTo>
                  <a:lnTo>
                    <a:pt x="8369" y="4989"/>
                  </a:lnTo>
                  <a:lnTo>
                    <a:pt x="8611" y="4667"/>
                  </a:lnTo>
                  <a:lnTo>
                    <a:pt x="8852" y="4346"/>
                  </a:lnTo>
                  <a:lnTo>
                    <a:pt x="9335" y="4909"/>
                  </a:lnTo>
                  <a:lnTo>
                    <a:pt x="9898" y="5392"/>
                  </a:lnTo>
                  <a:lnTo>
                    <a:pt x="10622" y="5714"/>
                  </a:lnTo>
                  <a:lnTo>
                    <a:pt x="11266" y="6035"/>
                  </a:lnTo>
                  <a:lnTo>
                    <a:pt x="11990" y="6196"/>
                  </a:lnTo>
                  <a:lnTo>
                    <a:pt x="12795" y="6277"/>
                  </a:lnTo>
                  <a:lnTo>
                    <a:pt x="13519" y="6196"/>
                  </a:lnTo>
                  <a:lnTo>
                    <a:pt x="14243" y="6035"/>
                  </a:lnTo>
                  <a:lnTo>
                    <a:pt x="14968" y="5794"/>
                  </a:lnTo>
                  <a:lnTo>
                    <a:pt x="15611" y="5392"/>
                  </a:lnTo>
                  <a:lnTo>
                    <a:pt x="16175" y="4909"/>
                  </a:lnTo>
                  <a:lnTo>
                    <a:pt x="16738" y="4346"/>
                  </a:lnTo>
                  <a:lnTo>
                    <a:pt x="17140" y="3782"/>
                  </a:lnTo>
                  <a:lnTo>
                    <a:pt x="17462" y="3058"/>
                  </a:lnTo>
                  <a:lnTo>
                    <a:pt x="17704" y="2334"/>
                  </a:lnTo>
                  <a:lnTo>
                    <a:pt x="17865" y="1610"/>
                  </a:lnTo>
                  <a:lnTo>
                    <a:pt x="17382" y="2092"/>
                  </a:lnTo>
                  <a:lnTo>
                    <a:pt x="16818" y="2495"/>
                  </a:lnTo>
                  <a:lnTo>
                    <a:pt x="16255" y="2817"/>
                  </a:lnTo>
                  <a:lnTo>
                    <a:pt x="15611" y="3058"/>
                  </a:lnTo>
                  <a:lnTo>
                    <a:pt x="14968" y="3219"/>
                  </a:lnTo>
                  <a:lnTo>
                    <a:pt x="14324" y="3380"/>
                  </a:lnTo>
                  <a:lnTo>
                    <a:pt x="13600" y="3380"/>
                  </a:lnTo>
                  <a:lnTo>
                    <a:pt x="12956" y="3299"/>
                  </a:lnTo>
                  <a:lnTo>
                    <a:pt x="12312" y="3139"/>
                  </a:lnTo>
                  <a:lnTo>
                    <a:pt x="11668" y="2897"/>
                  </a:lnTo>
                  <a:lnTo>
                    <a:pt x="11105" y="2575"/>
                  </a:lnTo>
                  <a:lnTo>
                    <a:pt x="10542" y="2253"/>
                  </a:lnTo>
                  <a:lnTo>
                    <a:pt x="10059" y="1771"/>
                  </a:lnTo>
                  <a:lnTo>
                    <a:pt x="9576" y="1288"/>
                  </a:lnTo>
                  <a:lnTo>
                    <a:pt x="9254" y="724"/>
                  </a:lnTo>
                  <a:lnTo>
                    <a:pt x="8932" y="161"/>
                  </a:lnTo>
                  <a:lnTo>
                    <a:pt x="8611" y="805"/>
                  </a:lnTo>
                  <a:lnTo>
                    <a:pt x="8208" y="1449"/>
                  </a:lnTo>
                  <a:lnTo>
                    <a:pt x="7725" y="2012"/>
                  </a:lnTo>
                  <a:lnTo>
                    <a:pt x="7162" y="2414"/>
                  </a:lnTo>
                  <a:lnTo>
                    <a:pt x="6518" y="2817"/>
                  </a:lnTo>
                  <a:lnTo>
                    <a:pt x="5875" y="3139"/>
                  </a:lnTo>
                  <a:lnTo>
                    <a:pt x="5150" y="3299"/>
                  </a:lnTo>
                  <a:lnTo>
                    <a:pt x="4346" y="3299"/>
                  </a:lnTo>
                  <a:lnTo>
                    <a:pt x="3621" y="3219"/>
                  </a:lnTo>
                  <a:lnTo>
                    <a:pt x="2897" y="3058"/>
                  </a:lnTo>
                  <a:lnTo>
                    <a:pt x="2253" y="2736"/>
                  </a:lnTo>
                  <a:lnTo>
                    <a:pt x="1610" y="2334"/>
                  </a:lnTo>
                  <a:lnTo>
                    <a:pt x="1127" y="1851"/>
                  </a:lnTo>
                  <a:lnTo>
                    <a:pt x="644" y="1288"/>
                  </a:lnTo>
                  <a:lnTo>
                    <a:pt x="242" y="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1571900" y="1260150"/>
              <a:ext cx="378250" cy="197175"/>
            </a:xfrm>
            <a:custGeom>
              <a:avLst/>
              <a:gdLst/>
              <a:ahLst/>
              <a:cxnLst/>
              <a:rect l="l" t="t" r="r" b="b"/>
              <a:pathLst>
                <a:path w="15130" h="7887" extrusionOk="0">
                  <a:moveTo>
                    <a:pt x="242" y="0"/>
                  </a:moveTo>
                  <a:lnTo>
                    <a:pt x="1" y="886"/>
                  </a:lnTo>
                  <a:lnTo>
                    <a:pt x="1" y="1690"/>
                  </a:lnTo>
                  <a:lnTo>
                    <a:pt x="81" y="2575"/>
                  </a:lnTo>
                  <a:lnTo>
                    <a:pt x="242" y="3461"/>
                  </a:lnTo>
                  <a:lnTo>
                    <a:pt x="564" y="4265"/>
                  </a:lnTo>
                  <a:lnTo>
                    <a:pt x="1047" y="4990"/>
                  </a:lnTo>
                  <a:lnTo>
                    <a:pt x="1610" y="5633"/>
                  </a:lnTo>
                  <a:lnTo>
                    <a:pt x="2334" y="6116"/>
                  </a:lnTo>
                  <a:lnTo>
                    <a:pt x="3139" y="6518"/>
                  </a:lnTo>
                  <a:lnTo>
                    <a:pt x="3944" y="6760"/>
                  </a:lnTo>
                  <a:lnTo>
                    <a:pt x="4829" y="6921"/>
                  </a:lnTo>
                  <a:lnTo>
                    <a:pt x="5634" y="6840"/>
                  </a:lnTo>
                  <a:lnTo>
                    <a:pt x="6519" y="6679"/>
                  </a:lnTo>
                  <a:lnTo>
                    <a:pt x="7324" y="6358"/>
                  </a:lnTo>
                  <a:lnTo>
                    <a:pt x="8048" y="5955"/>
                  </a:lnTo>
                  <a:lnTo>
                    <a:pt x="8772" y="5392"/>
                  </a:lnTo>
                  <a:lnTo>
                    <a:pt x="8933" y="5955"/>
                  </a:lnTo>
                  <a:lnTo>
                    <a:pt x="9174" y="6438"/>
                  </a:lnTo>
                  <a:lnTo>
                    <a:pt x="9577" y="6840"/>
                  </a:lnTo>
                  <a:lnTo>
                    <a:pt x="9979" y="7243"/>
                  </a:lnTo>
                  <a:lnTo>
                    <a:pt x="10462" y="7484"/>
                  </a:lnTo>
                  <a:lnTo>
                    <a:pt x="10945" y="7726"/>
                  </a:lnTo>
                  <a:lnTo>
                    <a:pt x="11508" y="7886"/>
                  </a:lnTo>
                  <a:lnTo>
                    <a:pt x="12071" y="7886"/>
                  </a:lnTo>
                  <a:lnTo>
                    <a:pt x="12635" y="7806"/>
                  </a:lnTo>
                  <a:lnTo>
                    <a:pt x="13198" y="7645"/>
                  </a:lnTo>
                  <a:lnTo>
                    <a:pt x="13681" y="7323"/>
                  </a:lnTo>
                  <a:lnTo>
                    <a:pt x="14083" y="7001"/>
                  </a:lnTo>
                  <a:lnTo>
                    <a:pt x="14485" y="6599"/>
                  </a:lnTo>
                  <a:lnTo>
                    <a:pt x="14807" y="6116"/>
                  </a:lnTo>
                  <a:lnTo>
                    <a:pt x="15049" y="5553"/>
                  </a:lnTo>
                  <a:lnTo>
                    <a:pt x="15129" y="5070"/>
                  </a:lnTo>
                  <a:lnTo>
                    <a:pt x="14727" y="5311"/>
                  </a:lnTo>
                  <a:lnTo>
                    <a:pt x="14244" y="5472"/>
                  </a:lnTo>
                  <a:lnTo>
                    <a:pt x="13761" y="5633"/>
                  </a:lnTo>
                  <a:lnTo>
                    <a:pt x="13278" y="5714"/>
                  </a:lnTo>
                  <a:lnTo>
                    <a:pt x="12715" y="5714"/>
                  </a:lnTo>
                  <a:lnTo>
                    <a:pt x="12232" y="5633"/>
                  </a:lnTo>
                  <a:lnTo>
                    <a:pt x="11749" y="5472"/>
                  </a:lnTo>
                  <a:lnTo>
                    <a:pt x="11267" y="5311"/>
                  </a:lnTo>
                  <a:lnTo>
                    <a:pt x="10864" y="4990"/>
                  </a:lnTo>
                  <a:lnTo>
                    <a:pt x="10462" y="4668"/>
                  </a:lnTo>
                  <a:lnTo>
                    <a:pt x="10140" y="4265"/>
                  </a:lnTo>
                  <a:lnTo>
                    <a:pt x="9818" y="3863"/>
                  </a:lnTo>
                  <a:lnTo>
                    <a:pt x="9657" y="3380"/>
                  </a:lnTo>
                  <a:lnTo>
                    <a:pt x="9496" y="2897"/>
                  </a:lnTo>
                  <a:lnTo>
                    <a:pt x="9416" y="2415"/>
                  </a:lnTo>
                  <a:lnTo>
                    <a:pt x="9335" y="1932"/>
                  </a:lnTo>
                  <a:lnTo>
                    <a:pt x="8933" y="2575"/>
                  </a:lnTo>
                  <a:lnTo>
                    <a:pt x="8370" y="3139"/>
                  </a:lnTo>
                  <a:lnTo>
                    <a:pt x="7806" y="3622"/>
                  </a:lnTo>
                  <a:lnTo>
                    <a:pt x="7082" y="3943"/>
                  </a:lnTo>
                  <a:lnTo>
                    <a:pt x="6358" y="4265"/>
                  </a:lnTo>
                  <a:lnTo>
                    <a:pt x="5634" y="4426"/>
                  </a:lnTo>
                  <a:lnTo>
                    <a:pt x="4829" y="4426"/>
                  </a:lnTo>
                  <a:lnTo>
                    <a:pt x="4105" y="4346"/>
                  </a:lnTo>
                  <a:lnTo>
                    <a:pt x="3381" y="4104"/>
                  </a:lnTo>
                  <a:lnTo>
                    <a:pt x="2656" y="3782"/>
                  </a:lnTo>
                  <a:lnTo>
                    <a:pt x="2093" y="3300"/>
                  </a:lnTo>
                  <a:lnTo>
                    <a:pt x="1530" y="2817"/>
                  </a:lnTo>
                  <a:lnTo>
                    <a:pt x="1047" y="2173"/>
                  </a:lnTo>
                  <a:lnTo>
                    <a:pt x="645" y="1529"/>
                  </a:lnTo>
                  <a:lnTo>
                    <a:pt x="403" y="80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791350" y="2141300"/>
              <a:ext cx="346050" cy="126750"/>
            </a:xfrm>
            <a:custGeom>
              <a:avLst/>
              <a:gdLst/>
              <a:ahLst/>
              <a:cxnLst/>
              <a:rect l="l" t="t" r="r" b="b"/>
              <a:pathLst>
                <a:path w="13842" h="5070" extrusionOk="0">
                  <a:moveTo>
                    <a:pt x="8128" y="0"/>
                  </a:moveTo>
                  <a:lnTo>
                    <a:pt x="7806" y="483"/>
                  </a:lnTo>
                  <a:lnTo>
                    <a:pt x="7484" y="966"/>
                  </a:lnTo>
                  <a:lnTo>
                    <a:pt x="7001" y="1368"/>
                  </a:lnTo>
                  <a:lnTo>
                    <a:pt x="6518" y="1771"/>
                  </a:lnTo>
                  <a:lnTo>
                    <a:pt x="6036" y="2092"/>
                  </a:lnTo>
                  <a:lnTo>
                    <a:pt x="5472" y="2334"/>
                  </a:lnTo>
                  <a:lnTo>
                    <a:pt x="4829" y="2495"/>
                  </a:lnTo>
                  <a:lnTo>
                    <a:pt x="4265" y="2575"/>
                  </a:lnTo>
                  <a:lnTo>
                    <a:pt x="3621" y="2575"/>
                  </a:lnTo>
                  <a:lnTo>
                    <a:pt x="3058" y="2495"/>
                  </a:lnTo>
                  <a:lnTo>
                    <a:pt x="2495" y="2334"/>
                  </a:lnTo>
                  <a:lnTo>
                    <a:pt x="1932" y="2092"/>
                  </a:lnTo>
                  <a:lnTo>
                    <a:pt x="1368" y="1771"/>
                  </a:lnTo>
                  <a:lnTo>
                    <a:pt x="886" y="1368"/>
                  </a:lnTo>
                  <a:lnTo>
                    <a:pt x="483" y="966"/>
                  </a:lnTo>
                  <a:lnTo>
                    <a:pt x="81" y="483"/>
                  </a:lnTo>
                  <a:lnTo>
                    <a:pt x="0" y="1127"/>
                  </a:lnTo>
                  <a:lnTo>
                    <a:pt x="81" y="1771"/>
                  </a:lnTo>
                  <a:lnTo>
                    <a:pt x="242" y="2414"/>
                  </a:lnTo>
                  <a:lnTo>
                    <a:pt x="483" y="3058"/>
                  </a:lnTo>
                  <a:lnTo>
                    <a:pt x="805" y="3541"/>
                  </a:lnTo>
                  <a:lnTo>
                    <a:pt x="1288" y="4024"/>
                  </a:lnTo>
                  <a:lnTo>
                    <a:pt x="1771" y="4507"/>
                  </a:lnTo>
                  <a:lnTo>
                    <a:pt x="2334" y="4748"/>
                  </a:lnTo>
                  <a:lnTo>
                    <a:pt x="2978" y="4989"/>
                  </a:lnTo>
                  <a:lnTo>
                    <a:pt x="3621" y="5070"/>
                  </a:lnTo>
                  <a:lnTo>
                    <a:pt x="4265" y="5070"/>
                  </a:lnTo>
                  <a:lnTo>
                    <a:pt x="4909" y="4989"/>
                  </a:lnTo>
                  <a:lnTo>
                    <a:pt x="5472" y="4748"/>
                  </a:lnTo>
                  <a:lnTo>
                    <a:pt x="6116" y="4426"/>
                  </a:lnTo>
                  <a:lnTo>
                    <a:pt x="6599" y="4024"/>
                  </a:lnTo>
                  <a:lnTo>
                    <a:pt x="7001" y="3541"/>
                  </a:lnTo>
                  <a:lnTo>
                    <a:pt x="7404" y="3943"/>
                  </a:lnTo>
                  <a:lnTo>
                    <a:pt x="7886" y="4346"/>
                  </a:lnTo>
                  <a:lnTo>
                    <a:pt x="8369" y="4667"/>
                  </a:lnTo>
                  <a:lnTo>
                    <a:pt x="8933" y="4828"/>
                  </a:lnTo>
                  <a:lnTo>
                    <a:pt x="9496" y="4989"/>
                  </a:lnTo>
                  <a:lnTo>
                    <a:pt x="10703" y="4989"/>
                  </a:lnTo>
                  <a:lnTo>
                    <a:pt x="11266" y="4828"/>
                  </a:lnTo>
                  <a:lnTo>
                    <a:pt x="11829" y="4587"/>
                  </a:lnTo>
                  <a:lnTo>
                    <a:pt x="12312" y="4265"/>
                  </a:lnTo>
                  <a:lnTo>
                    <a:pt x="12715" y="3863"/>
                  </a:lnTo>
                  <a:lnTo>
                    <a:pt x="13117" y="3380"/>
                  </a:lnTo>
                  <a:lnTo>
                    <a:pt x="13439" y="2897"/>
                  </a:lnTo>
                  <a:lnTo>
                    <a:pt x="13680" y="2334"/>
                  </a:lnTo>
                  <a:lnTo>
                    <a:pt x="13761" y="1771"/>
                  </a:lnTo>
                  <a:lnTo>
                    <a:pt x="13841" y="1207"/>
                  </a:lnTo>
                  <a:lnTo>
                    <a:pt x="13841" y="1207"/>
                  </a:lnTo>
                  <a:lnTo>
                    <a:pt x="13600" y="1529"/>
                  </a:lnTo>
                  <a:lnTo>
                    <a:pt x="13358" y="1851"/>
                  </a:lnTo>
                  <a:lnTo>
                    <a:pt x="12715" y="2334"/>
                  </a:lnTo>
                  <a:lnTo>
                    <a:pt x="11990" y="2656"/>
                  </a:lnTo>
                  <a:lnTo>
                    <a:pt x="11588" y="2736"/>
                  </a:lnTo>
                  <a:lnTo>
                    <a:pt x="11186" y="2817"/>
                  </a:lnTo>
                  <a:lnTo>
                    <a:pt x="10381" y="2817"/>
                  </a:lnTo>
                  <a:lnTo>
                    <a:pt x="9657" y="2575"/>
                  </a:lnTo>
                  <a:lnTo>
                    <a:pt x="8933" y="2173"/>
                  </a:lnTo>
                  <a:lnTo>
                    <a:pt x="8611" y="1932"/>
                  </a:lnTo>
                  <a:lnTo>
                    <a:pt x="8289" y="1690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40"/>
          <p:cNvGrpSpPr/>
          <p:nvPr/>
        </p:nvGrpSpPr>
        <p:grpSpPr>
          <a:xfrm rot="154138">
            <a:off x="5895061" y="1908814"/>
            <a:ext cx="2593322" cy="913094"/>
            <a:chOff x="5142175" y="4369850"/>
            <a:chExt cx="1625700" cy="572400"/>
          </a:xfrm>
        </p:grpSpPr>
        <p:sp>
          <p:nvSpPr>
            <p:cNvPr id="1460" name="Google Shape;1460;p4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2418130" y="1178719"/>
            <a:ext cx="2153875" cy="1418121"/>
            <a:chOff x="2418130" y="340519"/>
            <a:chExt cx="2153875" cy="1418121"/>
          </a:xfrm>
        </p:grpSpPr>
        <p:sp>
          <p:nvSpPr>
            <p:cNvPr id="1466" name="Google Shape;1466;p40"/>
            <p:cNvSpPr/>
            <p:nvPr/>
          </p:nvSpPr>
          <p:spPr>
            <a:xfrm>
              <a:off x="2640801" y="353546"/>
              <a:ext cx="1717643" cy="1235809"/>
            </a:xfrm>
            <a:custGeom>
              <a:avLst/>
              <a:gdLst/>
              <a:ahLst/>
              <a:cxnLst/>
              <a:rect l="l" t="t" r="r" b="b"/>
              <a:pathLst>
                <a:path w="106142" h="76367" extrusionOk="0">
                  <a:moveTo>
                    <a:pt x="53111" y="0"/>
                  </a:moveTo>
                  <a:lnTo>
                    <a:pt x="51824" y="81"/>
                  </a:lnTo>
                  <a:lnTo>
                    <a:pt x="50778" y="322"/>
                  </a:lnTo>
                  <a:lnTo>
                    <a:pt x="49731" y="644"/>
                  </a:lnTo>
                  <a:lnTo>
                    <a:pt x="48766" y="1127"/>
                  </a:lnTo>
                  <a:lnTo>
                    <a:pt x="47881" y="1690"/>
                  </a:lnTo>
                  <a:lnTo>
                    <a:pt x="47076" y="2414"/>
                  </a:lnTo>
                  <a:lnTo>
                    <a:pt x="46352" y="3138"/>
                  </a:lnTo>
                  <a:lnTo>
                    <a:pt x="45869" y="4104"/>
                  </a:lnTo>
                  <a:lnTo>
                    <a:pt x="45627" y="4587"/>
                  </a:lnTo>
                  <a:lnTo>
                    <a:pt x="45467" y="5070"/>
                  </a:lnTo>
                  <a:lnTo>
                    <a:pt x="44742" y="4426"/>
                  </a:lnTo>
                  <a:lnTo>
                    <a:pt x="43938" y="3863"/>
                  </a:lnTo>
                  <a:lnTo>
                    <a:pt x="43133" y="3380"/>
                  </a:lnTo>
                  <a:lnTo>
                    <a:pt x="42167" y="3058"/>
                  </a:lnTo>
                  <a:lnTo>
                    <a:pt x="41282" y="2817"/>
                  </a:lnTo>
                  <a:lnTo>
                    <a:pt x="40316" y="2736"/>
                  </a:lnTo>
                  <a:lnTo>
                    <a:pt x="39351" y="2736"/>
                  </a:lnTo>
                  <a:lnTo>
                    <a:pt x="38385" y="2897"/>
                  </a:lnTo>
                  <a:lnTo>
                    <a:pt x="37500" y="3138"/>
                  </a:lnTo>
                  <a:lnTo>
                    <a:pt x="36615" y="3541"/>
                  </a:lnTo>
                  <a:lnTo>
                    <a:pt x="35730" y="4104"/>
                  </a:lnTo>
                  <a:lnTo>
                    <a:pt x="35005" y="4667"/>
                  </a:lnTo>
                  <a:lnTo>
                    <a:pt x="34362" y="5392"/>
                  </a:lnTo>
                  <a:lnTo>
                    <a:pt x="33798" y="6196"/>
                  </a:lnTo>
                  <a:lnTo>
                    <a:pt x="33316" y="7001"/>
                  </a:lnTo>
                  <a:lnTo>
                    <a:pt x="32913" y="7886"/>
                  </a:lnTo>
                  <a:lnTo>
                    <a:pt x="32108" y="7484"/>
                  </a:lnTo>
                  <a:lnTo>
                    <a:pt x="31304" y="7162"/>
                  </a:lnTo>
                  <a:lnTo>
                    <a:pt x="30419" y="6921"/>
                  </a:lnTo>
                  <a:lnTo>
                    <a:pt x="29533" y="6760"/>
                  </a:lnTo>
                  <a:lnTo>
                    <a:pt x="28648" y="6679"/>
                  </a:lnTo>
                  <a:lnTo>
                    <a:pt x="27763" y="6760"/>
                  </a:lnTo>
                  <a:lnTo>
                    <a:pt x="26878" y="7001"/>
                  </a:lnTo>
                  <a:lnTo>
                    <a:pt x="26073" y="7242"/>
                  </a:lnTo>
                  <a:lnTo>
                    <a:pt x="25269" y="7645"/>
                  </a:lnTo>
                  <a:lnTo>
                    <a:pt x="24544" y="8208"/>
                  </a:lnTo>
                  <a:lnTo>
                    <a:pt x="23901" y="8771"/>
                  </a:lnTo>
                  <a:lnTo>
                    <a:pt x="23257" y="9415"/>
                  </a:lnTo>
                  <a:lnTo>
                    <a:pt x="22774" y="10139"/>
                  </a:lnTo>
                  <a:lnTo>
                    <a:pt x="22372" y="10944"/>
                  </a:lnTo>
                  <a:lnTo>
                    <a:pt x="22050" y="11749"/>
                  </a:lnTo>
                  <a:lnTo>
                    <a:pt x="21808" y="12634"/>
                  </a:lnTo>
                  <a:lnTo>
                    <a:pt x="21084" y="12151"/>
                  </a:lnTo>
                  <a:lnTo>
                    <a:pt x="20199" y="11910"/>
                  </a:lnTo>
                  <a:lnTo>
                    <a:pt x="19716" y="11829"/>
                  </a:lnTo>
                  <a:lnTo>
                    <a:pt x="18831" y="11829"/>
                  </a:lnTo>
                  <a:lnTo>
                    <a:pt x="18348" y="11910"/>
                  </a:lnTo>
                  <a:lnTo>
                    <a:pt x="17543" y="12232"/>
                  </a:lnTo>
                  <a:lnTo>
                    <a:pt x="16739" y="12634"/>
                  </a:lnTo>
                  <a:lnTo>
                    <a:pt x="15934" y="13197"/>
                  </a:lnTo>
                  <a:lnTo>
                    <a:pt x="15290" y="13760"/>
                  </a:lnTo>
                  <a:lnTo>
                    <a:pt x="14566" y="14565"/>
                  </a:lnTo>
                  <a:lnTo>
                    <a:pt x="13922" y="15450"/>
                  </a:lnTo>
                  <a:lnTo>
                    <a:pt x="13439" y="16335"/>
                  </a:lnTo>
                  <a:lnTo>
                    <a:pt x="12957" y="17301"/>
                  </a:lnTo>
                  <a:lnTo>
                    <a:pt x="12635" y="18347"/>
                  </a:lnTo>
                  <a:lnTo>
                    <a:pt x="12393" y="19393"/>
                  </a:lnTo>
                  <a:lnTo>
                    <a:pt x="12313" y="20439"/>
                  </a:lnTo>
                  <a:lnTo>
                    <a:pt x="12313" y="21486"/>
                  </a:lnTo>
                  <a:lnTo>
                    <a:pt x="11669" y="21325"/>
                  </a:lnTo>
                  <a:lnTo>
                    <a:pt x="10945" y="21325"/>
                  </a:lnTo>
                  <a:lnTo>
                    <a:pt x="10301" y="21405"/>
                  </a:lnTo>
                  <a:lnTo>
                    <a:pt x="9577" y="21566"/>
                  </a:lnTo>
                  <a:lnTo>
                    <a:pt x="8933" y="21807"/>
                  </a:lnTo>
                  <a:lnTo>
                    <a:pt x="8289" y="22129"/>
                  </a:lnTo>
                  <a:lnTo>
                    <a:pt x="7726" y="22532"/>
                  </a:lnTo>
                  <a:lnTo>
                    <a:pt x="7243" y="23014"/>
                  </a:lnTo>
                  <a:lnTo>
                    <a:pt x="6841" y="23497"/>
                  </a:lnTo>
                  <a:lnTo>
                    <a:pt x="6438" y="24141"/>
                  </a:lnTo>
                  <a:lnTo>
                    <a:pt x="6117" y="24704"/>
                  </a:lnTo>
                  <a:lnTo>
                    <a:pt x="5875" y="25348"/>
                  </a:lnTo>
                  <a:lnTo>
                    <a:pt x="5714" y="25992"/>
                  </a:lnTo>
                  <a:lnTo>
                    <a:pt x="5553" y="26636"/>
                  </a:lnTo>
                  <a:lnTo>
                    <a:pt x="5473" y="27360"/>
                  </a:lnTo>
                  <a:lnTo>
                    <a:pt x="5473" y="28004"/>
                  </a:lnTo>
                  <a:lnTo>
                    <a:pt x="5553" y="29372"/>
                  </a:lnTo>
                  <a:lnTo>
                    <a:pt x="5795" y="30659"/>
                  </a:lnTo>
                  <a:lnTo>
                    <a:pt x="6197" y="31947"/>
                  </a:lnTo>
                  <a:lnTo>
                    <a:pt x="6680" y="33234"/>
                  </a:lnTo>
                  <a:lnTo>
                    <a:pt x="5553" y="33797"/>
                  </a:lnTo>
                  <a:lnTo>
                    <a:pt x="4427" y="34441"/>
                  </a:lnTo>
                  <a:lnTo>
                    <a:pt x="3461" y="35165"/>
                  </a:lnTo>
                  <a:lnTo>
                    <a:pt x="2576" y="36051"/>
                  </a:lnTo>
                  <a:lnTo>
                    <a:pt x="1771" y="36936"/>
                  </a:lnTo>
                  <a:lnTo>
                    <a:pt x="1047" y="37982"/>
                  </a:lnTo>
                  <a:lnTo>
                    <a:pt x="564" y="39028"/>
                  </a:lnTo>
                  <a:lnTo>
                    <a:pt x="403" y="39591"/>
                  </a:lnTo>
                  <a:lnTo>
                    <a:pt x="242" y="40235"/>
                  </a:lnTo>
                  <a:lnTo>
                    <a:pt x="81" y="41442"/>
                  </a:lnTo>
                  <a:lnTo>
                    <a:pt x="1" y="42730"/>
                  </a:lnTo>
                  <a:lnTo>
                    <a:pt x="162" y="43937"/>
                  </a:lnTo>
                  <a:lnTo>
                    <a:pt x="403" y="45224"/>
                  </a:lnTo>
                  <a:lnTo>
                    <a:pt x="886" y="46351"/>
                  </a:lnTo>
                  <a:lnTo>
                    <a:pt x="1369" y="47477"/>
                  </a:lnTo>
                  <a:lnTo>
                    <a:pt x="2093" y="48604"/>
                  </a:lnTo>
                  <a:lnTo>
                    <a:pt x="2898" y="49489"/>
                  </a:lnTo>
                  <a:lnTo>
                    <a:pt x="2495" y="50938"/>
                  </a:lnTo>
                  <a:lnTo>
                    <a:pt x="2174" y="52386"/>
                  </a:lnTo>
                  <a:lnTo>
                    <a:pt x="2013" y="53834"/>
                  </a:lnTo>
                  <a:lnTo>
                    <a:pt x="1932" y="54478"/>
                  </a:lnTo>
                  <a:lnTo>
                    <a:pt x="2013" y="55202"/>
                  </a:lnTo>
                  <a:lnTo>
                    <a:pt x="2174" y="56249"/>
                  </a:lnTo>
                  <a:lnTo>
                    <a:pt x="2415" y="57134"/>
                  </a:lnTo>
                  <a:lnTo>
                    <a:pt x="2898" y="58019"/>
                  </a:lnTo>
                  <a:lnTo>
                    <a:pt x="3139" y="58421"/>
                  </a:lnTo>
                  <a:lnTo>
                    <a:pt x="3461" y="58824"/>
                  </a:lnTo>
                  <a:lnTo>
                    <a:pt x="3863" y="59145"/>
                  </a:lnTo>
                  <a:lnTo>
                    <a:pt x="4346" y="59467"/>
                  </a:lnTo>
                  <a:lnTo>
                    <a:pt x="4910" y="59709"/>
                  </a:lnTo>
                  <a:lnTo>
                    <a:pt x="5473" y="59870"/>
                  </a:lnTo>
                  <a:lnTo>
                    <a:pt x="6599" y="59870"/>
                  </a:lnTo>
                  <a:lnTo>
                    <a:pt x="7163" y="59789"/>
                  </a:lnTo>
                  <a:lnTo>
                    <a:pt x="7646" y="59548"/>
                  </a:lnTo>
                  <a:lnTo>
                    <a:pt x="7646" y="59548"/>
                  </a:lnTo>
                  <a:lnTo>
                    <a:pt x="7324" y="60513"/>
                  </a:lnTo>
                  <a:lnTo>
                    <a:pt x="7002" y="61479"/>
                  </a:lnTo>
                  <a:lnTo>
                    <a:pt x="6921" y="62525"/>
                  </a:lnTo>
                  <a:lnTo>
                    <a:pt x="6921" y="63571"/>
                  </a:lnTo>
                  <a:lnTo>
                    <a:pt x="7082" y="64537"/>
                  </a:lnTo>
                  <a:lnTo>
                    <a:pt x="7324" y="65503"/>
                  </a:lnTo>
                  <a:lnTo>
                    <a:pt x="7806" y="66468"/>
                  </a:lnTo>
                  <a:lnTo>
                    <a:pt x="8370" y="67273"/>
                  </a:lnTo>
                  <a:lnTo>
                    <a:pt x="9094" y="68078"/>
                  </a:lnTo>
                  <a:lnTo>
                    <a:pt x="9899" y="68721"/>
                  </a:lnTo>
                  <a:lnTo>
                    <a:pt x="10784" y="69204"/>
                  </a:lnTo>
                  <a:lnTo>
                    <a:pt x="11749" y="69607"/>
                  </a:lnTo>
                  <a:lnTo>
                    <a:pt x="12715" y="69848"/>
                  </a:lnTo>
                  <a:lnTo>
                    <a:pt x="13761" y="70009"/>
                  </a:lnTo>
                  <a:lnTo>
                    <a:pt x="14807" y="69928"/>
                  </a:lnTo>
                  <a:lnTo>
                    <a:pt x="15773" y="69768"/>
                  </a:lnTo>
                  <a:lnTo>
                    <a:pt x="16095" y="70733"/>
                  </a:lnTo>
                  <a:lnTo>
                    <a:pt x="16578" y="71618"/>
                  </a:lnTo>
                  <a:lnTo>
                    <a:pt x="17141" y="72423"/>
                  </a:lnTo>
                  <a:lnTo>
                    <a:pt x="17785" y="73147"/>
                  </a:lnTo>
                  <a:lnTo>
                    <a:pt x="18509" y="73791"/>
                  </a:lnTo>
                  <a:lnTo>
                    <a:pt x="19394" y="74274"/>
                  </a:lnTo>
                  <a:lnTo>
                    <a:pt x="20279" y="74757"/>
                  </a:lnTo>
                  <a:lnTo>
                    <a:pt x="21245" y="75079"/>
                  </a:lnTo>
                  <a:lnTo>
                    <a:pt x="22291" y="75239"/>
                  </a:lnTo>
                  <a:lnTo>
                    <a:pt x="23337" y="75320"/>
                  </a:lnTo>
                  <a:lnTo>
                    <a:pt x="24303" y="75239"/>
                  </a:lnTo>
                  <a:lnTo>
                    <a:pt x="25349" y="74998"/>
                  </a:lnTo>
                  <a:lnTo>
                    <a:pt x="26315" y="74676"/>
                  </a:lnTo>
                  <a:lnTo>
                    <a:pt x="27280" y="74193"/>
                  </a:lnTo>
                  <a:lnTo>
                    <a:pt x="28085" y="73630"/>
                  </a:lnTo>
                  <a:lnTo>
                    <a:pt x="28890" y="72986"/>
                  </a:lnTo>
                  <a:lnTo>
                    <a:pt x="29212" y="73469"/>
                  </a:lnTo>
                  <a:lnTo>
                    <a:pt x="29614" y="73952"/>
                  </a:lnTo>
                  <a:lnTo>
                    <a:pt x="30016" y="74435"/>
                  </a:lnTo>
                  <a:lnTo>
                    <a:pt x="30499" y="74837"/>
                  </a:lnTo>
                  <a:lnTo>
                    <a:pt x="30982" y="75239"/>
                  </a:lnTo>
                  <a:lnTo>
                    <a:pt x="31545" y="75561"/>
                  </a:lnTo>
                  <a:lnTo>
                    <a:pt x="32108" y="75803"/>
                  </a:lnTo>
                  <a:lnTo>
                    <a:pt x="32672" y="75964"/>
                  </a:lnTo>
                  <a:lnTo>
                    <a:pt x="33557" y="76125"/>
                  </a:lnTo>
                  <a:lnTo>
                    <a:pt x="34362" y="76286"/>
                  </a:lnTo>
                  <a:lnTo>
                    <a:pt x="35166" y="76366"/>
                  </a:lnTo>
                  <a:lnTo>
                    <a:pt x="36052" y="76366"/>
                  </a:lnTo>
                  <a:lnTo>
                    <a:pt x="36856" y="76286"/>
                  </a:lnTo>
                  <a:lnTo>
                    <a:pt x="37661" y="76205"/>
                  </a:lnTo>
                  <a:lnTo>
                    <a:pt x="38546" y="76044"/>
                  </a:lnTo>
                  <a:lnTo>
                    <a:pt x="39351" y="75883"/>
                  </a:lnTo>
                  <a:lnTo>
                    <a:pt x="40156" y="75642"/>
                  </a:lnTo>
                  <a:lnTo>
                    <a:pt x="40880" y="75320"/>
                  </a:lnTo>
                  <a:lnTo>
                    <a:pt x="41684" y="74918"/>
                  </a:lnTo>
                  <a:lnTo>
                    <a:pt x="42409" y="74515"/>
                  </a:lnTo>
                  <a:lnTo>
                    <a:pt x="43133" y="74113"/>
                  </a:lnTo>
                  <a:lnTo>
                    <a:pt x="43777" y="73550"/>
                  </a:lnTo>
                  <a:lnTo>
                    <a:pt x="44420" y="73067"/>
                  </a:lnTo>
                  <a:lnTo>
                    <a:pt x="44984" y="72423"/>
                  </a:lnTo>
                  <a:lnTo>
                    <a:pt x="45547" y="73147"/>
                  </a:lnTo>
                  <a:lnTo>
                    <a:pt x="46110" y="73871"/>
                  </a:lnTo>
                  <a:lnTo>
                    <a:pt x="46754" y="74435"/>
                  </a:lnTo>
                  <a:lnTo>
                    <a:pt x="47478" y="74998"/>
                  </a:lnTo>
                  <a:lnTo>
                    <a:pt x="48203" y="75481"/>
                  </a:lnTo>
                  <a:lnTo>
                    <a:pt x="49007" y="75803"/>
                  </a:lnTo>
                  <a:lnTo>
                    <a:pt x="49812" y="76044"/>
                  </a:lnTo>
                  <a:lnTo>
                    <a:pt x="50697" y="76125"/>
                  </a:lnTo>
                  <a:lnTo>
                    <a:pt x="51582" y="76125"/>
                  </a:lnTo>
                  <a:lnTo>
                    <a:pt x="52548" y="76044"/>
                  </a:lnTo>
                  <a:lnTo>
                    <a:pt x="53433" y="75803"/>
                  </a:lnTo>
                  <a:lnTo>
                    <a:pt x="54238" y="75481"/>
                  </a:lnTo>
                  <a:lnTo>
                    <a:pt x="55043" y="75079"/>
                  </a:lnTo>
                  <a:lnTo>
                    <a:pt x="55847" y="74515"/>
                  </a:lnTo>
                  <a:lnTo>
                    <a:pt x="56491" y="73952"/>
                  </a:lnTo>
                  <a:lnTo>
                    <a:pt x="57135" y="73308"/>
                  </a:lnTo>
                  <a:lnTo>
                    <a:pt x="58100" y="73952"/>
                  </a:lnTo>
                  <a:lnTo>
                    <a:pt x="59066" y="74515"/>
                  </a:lnTo>
                  <a:lnTo>
                    <a:pt x="60032" y="74998"/>
                  </a:lnTo>
                  <a:lnTo>
                    <a:pt x="60595" y="75159"/>
                  </a:lnTo>
                  <a:lnTo>
                    <a:pt x="61078" y="75320"/>
                  </a:lnTo>
                  <a:lnTo>
                    <a:pt x="62526" y="75561"/>
                  </a:lnTo>
                  <a:lnTo>
                    <a:pt x="63250" y="75642"/>
                  </a:lnTo>
                  <a:lnTo>
                    <a:pt x="63975" y="75642"/>
                  </a:lnTo>
                  <a:lnTo>
                    <a:pt x="64618" y="75561"/>
                  </a:lnTo>
                  <a:lnTo>
                    <a:pt x="65343" y="75400"/>
                  </a:lnTo>
                  <a:lnTo>
                    <a:pt x="65986" y="75239"/>
                  </a:lnTo>
                  <a:lnTo>
                    <a:pt x="66711" y="74998"/>
                  </a:lnTo>
                  <a:lnTo>
                    <a:pt x="67274" y="74596"/>
                  </a:lnTo>
                  <a:lnTo>
                    <a:pt x="67918" y="74193"/>
                  </a:lnTo>
                  <a:lnTo>
                    <a:pt x="68401" y="73711"/>
                  </a:lnTo>
                  <a:lnTo>
                    <a:pt x="68883" y="73147"/>
                  </a:lnTo>
                  <a:lnTo>
                    <a:pt x="69205" y="72584"/>
                  </a:lnTo>
                  <a:lnTo>
                    <a:pt x="69527" y="71940"/>
                  </a:lnTo>
                  <a:lnTo>
                    <a:pt x="69688" y="71216"/>
                  </a:lnTo>
                  <a:lnTo>
                    <a:pt x="69769" y="70572"/>
                  </a:lnTo>
                  <a:lnTo>
                    <a:pt x="70654" y="70975"/>
                  </a:lnTo>
                  <a:lnTo>
                    <a:pt x="71539" y="71296"/>
                  </a:lnTo>
                  <a:lnTo>
                    <a:pt x="72505" y="71618"/>
                  </a:lnTo>
                  <a:lnTo>
                    <a:pt x="73390" y="71779"/>
                  </a:lnTo>
                  <a:lnTo>
                    <a:pt x="74355" y="71940"/>
                  </a:lnTo>
                  <a:lnTo>
                    <a:pt x="75321" y="71940"/>
                  </a:lnTo>
                  <a:lnTo>
                    <a:pt x="76287" y="71860"/>
                  </a:lnTo>
                  <a:lnTo>
                    <a:pt x="77252" y="71699"/>
                  </a:lnTo>
                  <a:lnTo>
                    <a:pt x="78137" y="71457"/>
                  </a:lnTo>
                  <a:lnTo>
                    <a:pt x="79023" y="70975"/>
                  </a:lnTo>
                  <a:lnTo>
                    <a:pt x="79908" y="70492"/>
                  </a:lnTo>
                  <a:lnTo>
                    <a:pt x="80632" y="69848"/>
                  </a:lnTo>
                  <a:lnTo>
                    <a:pt x="81276" y="69043"/>
                  </a:lnTo>
                  <a:lnTo>
                    <a:pt x="81759" y="68239"/>
                  </a:lnTo>
                  <a:lnTo>
                    <a:pt x="82161" y="67353"/>
                  </a:lnTo>
                  <a:lnTo>
                    <a:pt x="82322" y="66388"/>
                  </a:lnTo>
                  <a:lnTo>
                    <a:pt x="82966" y="66951"/>
                  </a:lnTo>
                  <a:lnTo>
                    <a:pt x="83690" y="67273"/>
                  </a:lnTo>
                  <a:lnTo>
                    <a:pt x="84495" y="67595"/>
                  </a:lnTo>
                  <a:lnTo>
                    <a:pt x="85299" y="67756"/>
                  </a:lnTo>
                  <a:lnTo>
                    <a:pt x="86909" y="67756"/>
                  </a:lnTo>
                  <a:lnTo>
                    <a:pt x="87794" y="67595"/>
                  </a:lnTo>
                  <a:lnTo>
                    <a:pt x="88599" y="67353"/>
                  </a:lnTo>
                  <a:lnTo>
                    <a:pt x="89323" y="67032"/>
                  </a:lnTo>
                  <a:lnTo>
                    <a:pt x="90047" y="66629"/>
                  </a:lnTo>
                  <a:lnTo>
                    <a:pt x="90691" y="66146"/>
                  </a:lnTo>
                  <a:lnTo>
                    <a:pt x="91335" y="65503"/>
                  </a:lnTo>
                  <a:lnTo>
                    <a:pt x="91817" y="64859"/>
                  </a:lnTo>
                  <a:lnTo>
                    <a:pt x="92220" y="64135"/>
                  </a:lnTo>
                  <a:lnTo>
                    <a:pt x="92542" y="63330"/>
                  </a:lnTo>
                  <a:lnTo>
                    <a:pt x="92703" y="62525"/>
                  </a:lnTo>
                  <a:lnTo>
                    <a:pt x="93588" y="62767"/>
                  </a:lnTo>
                  <a:lnTo>
                    <a:pt x="94473" y="62847"/>
                  </a:lnTo>
                  <a:lnTo>
                    <a:pt x="95358" y="62847"/>
                  </a:lnTo>
                  <a:lnTo>
                    <a:pt x="96324" y="62686"/>
                  </a:lnTo>
                  <a:lnTo>
                    <a:pt x="97209" y="62364"/>
                  </a:lnTo>
                  <a:lnTo>
                    <a:pt x="98014" y="61962"/>
                  </a:lnTo>
                  <a:lnTo>
                    <a:pt x="98818" y="61479"/>
                  </a:lnTo>
                  <a:lnTo>
                    <a:pt x="99462" y="60916"/>
                  </a:lnTo>
                  <a:lnTo>
                    <a:pt x="100106" y="60192"/>
                  </a:lnTo>
                  <a:lnTo>
                    <a:pt x="100589" y="59467"/>
                  </a:lnTo>
                  <a:lnTo>
                    <a:pt x="100991" y="58663"/>
                  </a:lnTo>
                  <a:lnTo>
                    <a:pt x="101313" y="57858"/>
                  </a:lnTo>
                  <a:lnTo>
                    <a:pt x="101474" y="56973"/>
                  </a:lnTo>
                  <a:lnTo>
                    <a:pt x="101474" y="56007"/>
                  </a:lnTo>
                  <a:lnTo>
                    <a:pt x="101393" y="55122"/>
                  </a:lnTo>
                  <a:lnTo>
                    <a:pt x="101152" y="54317"/>
                  </a:lnTo>
                  <a:lnTo>
                    <a:pt x="102037" y="54317"/>
                  </a:lnTo>
                  <a:lnTo>
                    <a:pt x="102440" y="54237"/>
                  </a:lnTo>
                  <a:lnTo>
                    <a:pt x="102842" y="53995"/>
                  </a:lnTo>
                  <a:lnTo>
                    <a:pt x="103244" y="53754"/>
                  </a:lnTo>
                  <a:lnTo>
                    <a:pt x="103647" y="53513"/>
                  </a:lnTo>
                  <a:lnTo>
                    <a:pt x="104290" y="52869"/>
                  </a:lnTo>
                  <a:lnTo>
                    <a:pt x="104854" y="52145"/>
                  </a:lnTo>
                  <a:lnTo>
                    <a:pt x="105256" y="51420"/>
                  </a:lnTo>
                  <a:lnTo>
                    <a:pt x="105578" y="50616"/>
                  </a:lnTo>
                  <a:lnTo>
                    <a:pt x="105819" y="49731"/>
                  </a:lnTo>
                  <a:lnTo>
                    <a:pt x="106061" y="48443"/>
                  </a:lnTo>
                  <a:lnTo>
                    <a:pt x="106141" y="47155"/>
                  </a:lnTo>
                  <a:lnTo>
                    <a:pt x="106141" y="46512"/>
                  </a:lnTo>
                  <a:lnTo>
                    <a:pt x="106061" y="45948"/>
                  </a:lnTo>
                  <a:lnTo>
                    <a:pt x="105980" y="45305"/>
                  </a:lnTo>
                  <a:lnTo>
                    <a:pt x="105819" y="44661"/>
                  </a:lnTo>
                  <a:lnTo>
                    <a:pt x="105417" y="43776"/>
                  </a:lnTo>
                  <a:lnTo>
                    <a:pt x="104934" y="42891"/>
                  </a:lnTo>
                  <a:lnTo>
                    <a:pt x="104371" y="42327"/>
                  </a:lnTo>
                  <a:lnTo>
                    <a:pt x="103727" y="41844"/>
                  </a:lnTo>
                  <a:lnTo>
                    <a:pt x="103083" y="41442"/>
                  </a:lnTo>
                  <a:lnTo>
                    <a:pt x="102359" y="41201"/>
                  </a:lnTo>
                  <a:lnTo>
                    <a:pt x="102681" y="38545"/>
                  </a:lnTo>
                  <a:lnTo>
                    <a:pt x="102922" y="35890"/>
                  </a:lnTo>
                  <a:lnTo>
                    <a:pt x="103003" y="33315"/>
                  </a:lnTo>
                  <a:lnTo>
                    <a:pt x="103003" y="31947"/>
                  </a:lnTo>
                  <a:lnTo>
                    <a:pt x="103003" y="30659"/>
                  </a:lnTo>
                  <a:lnTo>
                    <a:pt x="102842" y="29291"/>
                  </a:lnTo>
                  <a:lnTo>
                    <a:pt x="102681" y="27923"/>
                  </a:lnTo>
                  <a:lnTo>
                    <a:pt x="102359" y="26555"/>
                  </a:lnTo>
                  <a:lnTo>
                    <a:pt x="102037" y="25187"/>
                  </a:lnTo>
                  <a:lnTo>
                    <a:pt x="101554" y="23900"/>
                  </a:lnTo>
                  <a:lnTo>
                    <a:pt x="101072" y="22612"/>
                  </a:lnTo>
                  <a:lnTo>
                    <a:pt x="100428" y="21405"/>
                  </a:lnTo>
                  <a:lnTo>
                    <a:pt x="99704" y="20279"/>
                  </a:lnTo>
                  <a:lnTo>
                    <a:pt x="99140" y="19474"/>
                  </a:lnTo>
                  <a:lnTo>
                    <a:pt x="98496" y="18750"/>
                  </a:lnTo>
                  <a:lnTo>
                    <a:pt x="97128" y="17301"/>
                  </a:lnTo>
                  <a:lnTo>
                    <a:pt x="95600" y="16014"/>
                  </a:lnTo>
                  <a:lnTo>
                    <a:pt x="94071" y="14807"/>
                  </a:lnTo>
                  <a:lnTo>
                    <a:pt x="91817" y="13197"/>
                  </a:lnTo>
                  <a:lnTo>
                    <a:pt x="89484" y="11668"/>
                  </a:lnTo>
                  <a:lnTo>
                    <a:pt x="87070" y="10220"/>
                  </a:lnTo>
                  <a:lnTo>
                    <a:pt x="84575" y="8852"/>
                  </a:lnTo>
                  <a:lnTo>
                    <a:pt x="82000" y="7645"/>
                  </a:lnTo>
                  <a:lnTo>
                    <a:pt x="79425" y="6438"/>
                  </a:lnTo>
                  <a:lnTo>
                    <a:pt x="74275" y="4185"/>
                  </a:lnTo>
                  <a:lnTo>
                    <a:pt x="73712" y="3460"/>
                  </a:lnTo>
                  <a:lnTo>
                    <a:pt x="73068" y="2817"/>
                  </a:lnTo>
                  <a:lnTo>
                    <a:pt x="72505" y="2334"/>
                  </a:lnTo>
                  <a:lnTo>
                    <a:pt x="71941" y="1931"/>
                  </a:lnTo>
                  <a:lnTo>
                    <a:pt x="71298" y="1610"/>
                  </a:lnTo>
                  <a:lnTo>
                    <a:pt x="70654" y="1288"/>
                  </a:lnTo>
                  <a:lnTo>
                    <a:pt x="70010" y="1046"/>
                  </a:lnTo>
                  <a:lnTo>
                    <a:pt x="69366" y="885"/>
                  </a:lnTo>
                  <a:lnTo>
                    <a:pt x="68642" y="724"/>
                  </a:lnTo>
                  <a:lnTo>
                    <a:pt x="67033" y="724"/>
                  </a:lnTo>
                  <a:lnTo>
                    <a:pt x="66067" y="805"/>
                  </a:lnTo>
                  <a:lnTo>
                    <a:pt x="65182" y="1046"/>
                  </a:lnTo>
                  <a:lnTo>
                    <a:pt x="64297" y="1368"/>
                  </a:lnTo>
                  <a:lnTo>
                    <a:pt x="63411" y="1770"/>
                  </a:lnTo>
                  <a:lnTo>
                    <a:pt x="62607" y="2253"/>
                  </a:lnTo>
                  <a:lnTo>
                    <a:pt x="61882" y="2817"/>
                  </a:lnTo>
                  <a:lnTo>
                    <a:pt x="61239" y="3541"/>
                  </a:lnTo>
                  <a:lnTo>
                    <a:pt x="60273" y="2656"/>
                  </a:lnTo>
                  <a:lnTo>
                    <a:pt x="59227" y="1851"/>
                  </a:lnTo>
                  <a:lnTo>
                    <a:pt x="58100" y="1207"/>
                  </a:lnTo>
                  <a:lnTo>
                    <a:pt x="56893" y="644"/>
                  </a:lnTo>
                  <a:lnTo>
                    <a:pt x="55606" y="322"/>
                  </a:lnTo>
                  <a:lnTo>
                    <a:pt x="54399" y="81"/>
                  </a:lnTo>
                  <a:lnTo>
                    <a:pt x="53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3626574" y="399116"/>
              <a:ext cx="712337" cy="748780"/>
            </a:xfrm>
            <a:custGeom>
              <a:avLst/>
              <a:gdLst/>
              <a:ahLst/>
              <a:cxnLst/>
              <a:rect l="l" t="t" r="r" b="b"/>
              <a:pathLst>
                <a:path w="44019" h="46271" extrusionOk="0">
                  <a:moveTo>
                    <a:pt x="12152" y="1"/>
                  </a:moveTo>
                  <a:lnTo>
                    <a:pt x="11186" y="81"/>
                  </a:lnTo>
                  <a:lnTo>
                    <a:pt x="10221" y="322"/>
                  </a:lnTo>
                  <a:lnTo>
                    <a:pt x="9255" y="644"/>
                  </a:lnTo>
                  <a:lnTo>
                    <a:pt x="8370" y="1127"/>
                  </a:lnTo>
                  <a:lnTo>
                    <a:pt x="7565" y="1690"/>
                  </a:lnTo>
                  <a:lnTo>
                    <a:pt x="6841" y="2334"/>
                  </a:lnTo>
                  <a:lnTo>
                    <a:pt x="6197" y="3139"/>
                  </a:lnTo>
                  <a:lnTo>
                    <a:pt x="5634" y="3944"/>
                  </a:lnTo>
                  <a:lnTo>
                    <a:pt x="5231" y="4909"/>
                  </a:lnTo>
                  <a:lnTo>
                    <a:pt x="4910" y="5875"/>
                  </a:lnTo>
                  <a:lnTo>
                    <a:pt x="4749" y="6840"/>
                  </a:lnTo>
                  <a:lnTo>
                    <a:pt x="4749" y="7887"/>
                  </a:lnTo>
                  <a:lnTo>
                    <a:pt x="4024" y="8048"/>
                  </a:lnTo>
                  <a:lnTo>
                    <a:pt x="3300" y="8369"/>
                  </a:lnTo>
                  <a:lnTo>
                    <a:pt x="2656" y="8772"/>
                  </a:lnTo>
                  <a:lnTo>
                    <a:pt x="2013" y="9255"/>
                  </a:lnTo>
                  <a:lnTo>
                    <a:pt x="1530" y="9818"/>
                  </a:lnTo>
                  <a:lnTo>
                    <a:pt x="1047" y="10462"/>
                  </a:lnTo>
                  <a:lnTo>
                    <a:pt x="725" y="11186"/>
                  </a:lnTo>
                  <a:lnTo>
                    <a:pt x="564" y="11991"/>
                  </a:lnTo>
                  <a:lnTo>
                    <a:pt x="484" y="12715"/>
                  </a:lnTo>
                  <a:lnTo>
                    <a:pt x="564" y="13519"/>
                  </a:lnTo>
                  <a:lnTo>
                    <a:pt x="725" y="14244"/>
                  </a:lnTo>
                  <a:lnTo>
                    <a:pt x="966" y="15048"/>
                  </a:lnTo>
                  <a:lnTo>
                    <a:pt x="1369" y="15692"/>
                  </a:lnTo>
                  <a:lnTo>
                    <a:pt x="1852" y="16336"/>
                  </a:lnTo>
                  <a:lnTo>
                    <a:pt x="2415" y="16819"/>
                  </a:lnTo>
                  <a:lnTo>
                    <a:pt x="3059" y="17302"/>
                  </a:lnTo>
                  <a:lnTo>
                    <a:pt x="2093" y="18428"/>
                  </a:lnTo>
                  <a:lnTo>
                    <a:pt x="1288" y="19635"/>
                  </a:lnTo>
                  <a:lnTo>
                    <a:pt x="966" y="20279"/>
                  </a:lnTo>
                  <a:lnTo>
                    <a:pt x="645" y="20923"/>
                  </a:lnTo>
                  <a:lnTo>
                    <a:pt x="403" y="21566"/>
                  </a:lnTo>
                  <a:lnTo>
                    <a:pt x="242" y="22291"/>
                  </a:lnTo>
                  <a:lnTo>
                    <a:pt x="81" y="23015"/>
                  </a:lnTo>
                  <a:lnTo>
                    <a:pt x="1" y="23739"/>
                  </a:lnTo>
                  <a:lnTo>
                    <a:pt x="1" y="24463"/>
                  </a:lnTo>
                  <a:lnTo>
                    <a:pt x="81" y="25268"/>
                  </a:lnTo>
                  <a:lnTo>
                    <a:pt x="242" y="25992"/>
                  </a:lnTo>
                  <a:lnTo>
                    <a:pt x="403" y="26636"/>
                  </a:lnTo>
                  <a:lnTo>
                    <a:pt x="725" y="27360"/>
                  </a:lnTo>
                  <a:lnTo>
                    <a:pt x="1047" y="28004"/>
                  </a:lnTo>
                  <a:lnTo>
                    <a:pt x="1449" y="28567"/>
                  </a:lnTo>
                  <a:lnTo>
                    <a:pt x="2013" y="29131"/>
                  </a:lnTo>
                  <a:lnTo>
                    <a:pt x="2576" y="29613"/>
                  </a:lnTo>
                  <a:lnTo>
                    <a:pt x="3139" y="30016"/>
                  </a:lnTo>
                  <a:lnTo>
                    <a:pt x="3863" y="30338"/>
                  </a:lnTo>
                  <a:lnTo>
                    <a:pt x="4507" y="30579"/>
                  </a:lnTo>
                  <a:lnTo>
                    <a:pt x="5231" y="30740"/>
                  </a:lnTo>
                  <a:lnTo>
                    <a:pt x="5956" y="30740"/>
                  </a:lnTo>
                  <a:lnTo>
                    <a:pt x="6036" y="32028"/>
                  </a:lnTo>
                  <a:lnTo>
                    <a:pt x="6036" y="33235"/>
                  </a:lnTo>
                  <a:lnTo>
                    <a:pt x="6197" y="34522"/>
                  </a:lnTo>
                  <a:lnTo>
                    <a:pt x="6358" y="35085"/>
                  </a:lnTo>
                  <a:lnTo>
                    <a:pt x="6519" y="35729"/>
                  </a:lnTo>
                  <a:lnTo>
                    <a:pt x="7082" y="36936"/>
                  </a:lnTo>
                  <a:lnTo>
                    <a:pt x="7404" y="37500"/>
                  </a:lnTo>
                  <a:lnTo>
                    <a:pt x="7806" y="38063"/>
                  </a:lnTo>
                  <a:lnTo>
                    <a:pt x="8209" y="38546"/>
                  </a:lnTo>
                  <a:lnTo>
                    <a:pt x="8692" y="39028"/>
                  </a:lnTo>
                  <a:lnTo>
                    <a:pt x="9255" y="39511"/>
                  </a:lnTo>
                  <a:lnTo>
                    <a:pt x="9818" y="39833"/>
                  </a:lnTo>
                  <a:lnTo>
                    <a:pt x="10382" y="40155"/>
                  </a:lnTo>
                  <a:lnTo>
                    <a:pt x="11025" y="40396"/>
                  </a:lnTo>
                  <a:lnTo>
                    <a:pt x="11669" y="40557"/>
                  </a:lnTo>
                  <a:lnTo>
                    <a:pt x="12313" y="40638"/>
                  </a:lnTo>
                  <a:lnTo>
                    <a:pt x="13600" y="40638"/>
                  </a:lnTo>
                  <a:lnTo>
                    <a:pt x="14244" y="40477"/>
                  </a:lnTo>
                  <a:lnTo>
                    <a:pt x="14888" y="40236"/>
                  </a:lnTo>
                  <a:lnTo>
                    <a:pt x="15210" y="40799"/>
                  </a:lnTo>
                  <a:lnTo>
                    <a:pt x="15612" y="41282"/>
                  </a:lnTo>
                  <a:lnTo>
                    <a:pt x="16095" y="41845"/>
                  </a:lnTo>
                  <a:lnTo>
                    <a:pt x="16578" y="42247"/>
                  </a:lnTo>
                  <a:lnTo>
                    <a:pt x="17141" y="42650"/>
                  </a:lnTo>
                  <a:lnTo>
                    <a:pt x="17704" y="43052"/>
                  </a:lnTo>
                  <a:lnTo>
                    <a:pt x="18268" y="43374"/>
                  </a:lnTo>
                  <a:lnTo>
                    <a:pt x="18911" y="43615"/>
                  </a:lnTo>
                  <a:lnTo>
                    <a:pt x="19555" y="43857"/>
                  </a:lnTo>
                  <a:lnTo>
                    <a:pt x="20199" y="44018"/>
                  </a:lnTo>
                  <a:lnTo>
                    <a:pt x="20923" y="44179"/>
                  </a:lnTo>
                  <a:lnTo>
                    <a:pt x="21567" y="44259"/>
                  </a:lnTo>
                  <a:lnTo>
                    <a:pt x="22291" y="44259"/>
                  </a:lnTo>
                  <a:lnTo>
                    <a:pt x="22935" y="44179"/>
                  </a:lnTo>
                  <a:lnTo>
                    <a:pt x="23659" y="44098"/>
                  </a:lnTo>
                  <a:lnTo>
                    <a:pt x="24303" y="43937"/>
                  </a:lnTo>
                  <a:lnTo>
                    <a:pt x="25027" y="44500"/>
                  </a:lnTo>
                  <a:lnTo>
                    <a:pt x="25751" y="44983"/>
                  </a:lnTo>
                  <a:lnTo>
                    <a:pt x="26556" y="45386"/>
                  </a:lnTo>
                  <a:lnTo>
                    <a:pt x="27361" y="45788"/>
                  </a:lnTo>
                  <a:lnTo>
                    <a:pt x="28246" y="46029"/>
                  </a:lnTo>
                  <a:lnTo>
                    <a:pt x="29051" y="46190"/>
                  </a:lnTo>
                  <a:lnTo>
                    <a:pt x="30016" y="46271"/>
                  </a:lnTo>
                  <a:lnTo>
                    <a:pt x="30901" y="46271"/>
                  </a:lnTo>
                  <a:lnTo>
                    <a:pt x="31787" y="46110"/>
                  </a:lnTo>
                  <a:lnTo>
                    <a:pt x="32591" y="45868"/>
                  </a:lnTo>
                  <a:lnTo>
                    <a:pt x="33476" y="45547"/>
                  </a:lnTo>
                  <a:lnTo>
                    <a:pt x="34201" y="45225"/>
                  </a:lnTo>
                  <a:lnTo>
                    <a:pt x="35005" y="44742"/>
                  </a:lnTo>
                  <a:lnTo>
                    <a:pt x="35649" y="44179"/>
                  </a:lnTo>
                  <a:lnTo>
                    <a:pt x="36293" y="43535"/>
                  </a:lnTo>
                  <a:lnTo>
                    <a:pt x="36856" y="42891"/>
                  </a:lnTo>
                  <a:lnTo>
                    <a:pt x="37822" y="43052"/>
                  </a:lnTo>
                  <a:lnTo>
                    <a:pt x="38788" y="43052"/>
                  </a:lnTo>
                  <a:lnTo>
                    <a:pt x="39753" y="42891"/>
                  </a:lnTo>
                  <a:lnTo>
                    <a:pt x="40719" y="42569"/>
                  </a:lnTo>
                  <a:lnTo>
                    <a:pt x="41604" y="42167"/>
                  </a:lnTo>
                  <a:lnTo>
                    <a:pt x="42409" y="41603"/>
                  </a:lnTo>
                  <a:lnTo>
                    <a:pt x="43213" y="41040"/>
                  </a:lnTo>
                  <a:lnTo>
                    <a:pt x="43857" y="40236"/>
                  </a:lnTo>
                  <a:lnTo>
                    <a:pt x="44018" y="40075"/>
                  </a:lnTo>
                  <a:lnTo>
                    <a:pt x="43455" y="39511"/>
                  </a:lnTo>
                  <a:lnTo>
                    <a:pt x="42811" y="39028"/>
                  </a:lnTo>
                  <a:lnTo>
                    <a:pt x="42167" y="38626"/>
                  </a:lnTo>
                  <a:lnTo>
                    <a:pt x="41443" y="38385"/>
                  </a:lnTo>
                  <a:lnTo>
                    <a:pt x="41765" y="35729"/>
                  </a:lnTo>
                  <a:lnTo>
                    <a:pt x="42006" y="33074"/>
                  </a:lnTo>
                  <a:lnTo>
                    <a:pt x="42087" y="30499"/>
                  </a:lnTo>
                  <a:lnTo>
                    <a:pt x="42087" y="29131"/>
                  </a:lnTo>
                  <a:lnTo>
                    <a:pt x="42087" y="27843"/>
                  </a:lnTo>
                  <a:lnTo>
                    <a:pt x="41926" y="26475"/>
                  </a:lnTo>
                  <a:lnTo>
                    <a:pt x="41765" y="25107"/>
                  </a:lnTo>
                  <a:lnTo>
                    <a:pt x="41443" y="23739"/>
                  </a:lnTo>
                  <a:lnTo>
                    <a:pt x="41121" y="22371"/>
                  </a:lnTo>
                  <a:lnTo>
                    <a:pt x="40638" y="21084"/>
                  </a:lnTo>
                  <a:lnTo>
                    <a:pt x="40156" y="19796"/>
                  </a:lnTo>
                  <a:lnTo>
                    <a:pt x="39512" y="18589"/>
                  </a:lnTo>
                  <a:lnTo>
                    <a:pt x="38788" y="17463"/>
                  </a:lnTo>
                  <a:lnTo>
                    <a:pt x="38224" y="16658"/>
                  </a:lnTo>
                  <a:lnTo>
                    <a:pt x="37580" y="15934"/>
                  </a:lnTo>
                  <a:lnTo>
                    <a:pt x="36212" y="14485"/>
                  </a:lnTo>
                  <a:lnTo>
                    <a:pt x="34684" y="13198"/>
                  </a:lnTo>
                  <a:lnTo>
                    <a:pt x="33155" y="11991"/>
                  </a:lnTo>
                  <a:lnTo>
                    <a:pt x="30901" y="10381"/>
                  </a:lnTo>
                  <a:lnTo>
                    <a:pt x="28568" y="8852"/>
                  </a:lnTo>
                  <a:lnTo>
                    <a:pt x="26154" y="7404"/>
                  </a:lnTo>
                  <a:lnTo>
                    <a:pt x="23659" y="6036"/>
                  </a:lnTo>
                  <a:lnTo>
                    <a:pt x="21084" y="4829"/>
                  </a:lnTo>
                  <a:lnTo>
                    <a:pt x="18509" y="3622"/>
                  </a:lnTo>
                  <a:lnTo>
                    <a:pt x="13359" y="1369"/>
                  </a:lnTo>
                  <a:lnTo>
                    <a:pt x="12796" y="644"/>
                  </a:lnTo>
                  <a:lnTo>
                    <a:pt x="12152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3663049" y="340519"/>
              <a:ext cx="795661" cy="782634"/>
            </a:xfrm>
            <a:custGeom>
              <a:avLst/>
              <a:gdLst/>
              <a:ahLst/>
              <a:cxnLst/>
              <a:rect l="l" t="t" r="r" b="b"/>
              <a:pathLst>
                <a:path w="49168" h="48363" extrusionOk="0">
                  <a:moveTo>
                    <a:pt x="22371" y="0"/>
                  </a:moveTo>
                  <a:lnTo>
                    <a:pt x="21486" y="81"/>
                  </a:lnTo>
                  <a:lnTo>
                    <a:pt x="20600" y="322"/>
                  </a:lnTo>
                  <a:lnTo>
                    <a:pt x="19796" y="564"/>
                  </a:lnTo>
                  <a:lnTo>
                    <a:pt x="18991" y="886"/>
                  </a:lnTo>
                  <a:lnTo>
                    <a:pt x="18186" y="1368"/>
                  </a:lnTo>
                  <a:lnTo>
                    <a:pt x="17462" y="1851"/>
                  </a:lnTo>
                  <a:lnTo>
                    <a:pt x="16818" y="2415"/>
                  </a:lnTo>
                  <a:lnTo>
                    <a:pt x="16175" y="3058"/>
                  </a:lnTo>
                  <a:lnTo>
                    <a:pt x="15289" y="2575"/>
                  </a:lnTo>
                  <a:lnTo>
                    <a:pt x="14324" y="2254"/>
                  </a:lnTo>
                  <a:lnTo>
                    <a:pt x="13278" y="2093"/>
                  </a:lnTo>
                  <a:lnTo>
                    <a:pt x="12312" y="2093"/>
                  </a:lnTo>
                  <a:lnTo>
                    <a:pt x="11266" y="2173"/>
                  </a:lnTo>
                  <a:lnTo>
                    <a:pt x="10220" y="2415"/>
                  </a:lnTo>
                  <a:lnTo>
                    <a:pt x="9254" y="2736"/>
                  </a:lnTo>
                  <a:lnTo>
                    <a:pt x="8369" y="3219"/>
                  </a:lnTo>
                  <a:lnTo>
                    <a:pt x="7564" y="3782"/>
                  </a:lnTo>
                  <a:lnTo>
                    <a:pt x="6760" y="4426"/>
                  </a:lnTo>
                  <a:lnTo>
                    <a:pt x="6196" y="5231"/>
                  </a:lnTo>
                  <a:lnTo>
                    <a:pt x="5633" y="6116"/>
                  </a:lnTo>
                  <a:lnTo>
                    <a:pt x="5231" y="7001"/>
                  </a:lnTo>
                  <a:lnTo>
                    <a:pt x="4909" y="7967"/>
                  </a:lnTo>
                  <a:lnTo>
                    <a:pt x="4748" y="8933"/>
                  </a:lnTo>
                  <a:lnTo>
                    <a:pt x="4748" y="9979"/>
                  </a:lnTo>
                  <a:lnTo>
                    <a:pt x="3943" y="10140"/>
                  </a:lnTo>
                  <a:lnTo>
                    <a:pt x="3219" y="10461"/>
                  </a:lnTo>
                  <a:lnTo>
                    <a:pt x="2575" y="10864"/>
                  </a:lnTo>
                  <a:lnTo>
                    <a:pt x="2012" y="11347"/>
                  </a:lnTo>
                  <a:lnTo>
                    <a:pt x="1448" y="11990"/>
                  </a:lnTo>
                  <a:lnTo>
                    <a:pt x="1046" y="12634"/>
                  </a:lnTo>
                  <a:lnTo>
                    <a:pt x="724" y="13278"/>
                  </a:lnTo>
                  <a:lnTo>
                    <a:pt x="483" y="14083"/>
                  </a:lnTo>
                  <a:lnTo>
                    <a:pt x="483" y="14887"/>
                  </a:lnTo>
                  <a:lnTo>
                    <a:pt x="483" y="15612"/>
                  </a:lnTo>
                  <a:lnTo>
                    <a:pt x="644" y="16416"/>
                  </a:lnTo>
                  <a:lnTo>
                    <a:pt x="966" y="17140"/>
                  </a:lnTo>
                  <a:lnTo>
                    <a:pt x="1288" y="17784"/>
                  </a:lnTo>
                  <a:lnTo>
                    <a:pt x="1770" y="18428"/>
                  </a:lnTo>
                  <a:lnTo>
                    <a:pt x="2334" y="18911"/>
                  </a:lnTo>
                  <a:lnTo>
                    <a:pt x="2977" y="19394"/>
                  </a:lnTo>
                  <a:lnTo>
                    <a:pt x="2092" y="20520"/>
                  </a:lnTo>
                  <a:lnTo>
                    <a:pt x="1288" y="21727"/>
                  </a:lnTo>
                  <a:lnTo>
                    <a:pt x="966" y="22371"/>
                  </a:lnTo>
                  <a:lnTo>
                    <a:pt x="644" y="23015"/>
                  </a:lnTo>
                  <a:lnTo>
                    <a:pt x="402" y="23659"/>
                  </a:lnTo>
                  <a:lnTo>
                    <a:pt x="161" y="24383"/>
                  </a:lnTo>
                  <a:lnTo>
                    <a:pt x="80" y="25107"/>
                  </a:lnTo>
                  <a:lnTo>
                    <a:pt x="0" y="25831"/>
                  </a:lnTo>
                  <a:lnTo>
                    <a:pt x="0" y="26636"/>
                  </a:lnTo>
                  <a:lnTo>
                    <a:pt x="80" y="27360"/>
                  </a:lnTo>
                  <a:lnTo>
                    <a:pt x="161" y="28084"/>
                  </a:lnTo>
                  <a:lnTo>
                    <a:pt x="402" y="28809"/>
                  </a:lnTo>
                  <a:lnTo>
                    <a:pt x="644" y="29452"/>
                  </a:lnTo>
                  <a:lnTo>
                    <a:pt x="1046" y="30096"/>
                  </a:lnTo>
                  <a:lnTo>
                    <a:pt x="1448" y="30740"/>
                  </a:lnTo>
                  <a:lnTo>
                    <a:pt x="1931" y="31223"/>
                  </a:lnTo>
                  <a:lnTo>
                    <a:pt x="2495" y="31706"/>
                  </a:lnTo>
                  <a:lnTo>
                    <a:pt x="3138" y="32108"/>
                  </a:lnTo>
                  <a:lnTo>
                    <a:pt x="3782" y="32430"/>
                  </a:lnTo>
                  <a:lnTo>
                    <a:pt x="4506" y="32671"/>
                  </a:lnTo>
                  <a:lnTo>
                    <a:pt x="5231" y="32832"/>
                  </a:lnTo>
                  <a:lnTo>
                    <a:pt x="5955" y="32832"/>
                  </a:lnTo>
                  <a:lnTo>
                    <a:pt x="5955" y="34120"/>
                  </a:lnTo>
                  <a:lnTo>
                    <a:pt x="6035" y="35407"/>
                  </a:lnTo>
                  <a:lnTo>
                    <a:pt x="6116" y="36614"/>
                  </a:lnTo>
                  <a:lnTo>
                    <a:pt x="6277" y="37258"/>
                  </a:lnTo>
                  <a:lnTo>
                    <a:pt x="6518" y="37821"/>
                  </a:lnTo>
                  <a:lnTo>
                    <a:pt x="7081" y="39028"/>
                  </a:lnTo>
                  <a:lnTo>
                    <a:pt x="7403" y="39592"/>
                  </a:lnTo>
                  <a:lnTo>
                    <a:pt x="7806" y="40155"/>
                  </a:lnTo>
                  <a:lnTo>
                    <a:pt x="8208" y="40718"/>
                  </a:lnTo>
                  <a:lnTo>
                    <a:pt x="8691" y="41121"/>
                  </a:lnTo>
                  <a:lnTo>
                    <a:pt x="9174" y="41603"/>
                  </a:lnTo>
                  <a:lnTo>
                    <a:pt x="9737" y="41925"/>
                  </a:lnTo>
                  <a:lnTo>
                    <a:pt x="10300" y="42247"/>
                  </a:lnTo>
                  <a:lnTo>
                    <a:pt x="10944" y="42489"/>
                  </a:lnTo>
                  <a:lnTo>
                    <a:pt x="11588" y="42649"/>
                  </a:lnTo>
                  <a:lnTo>
                    <a:pt x="12231" y="42730"/>
                  </a:lnTo>
                  <a:lnTo>
                    <a:pt x="12956" y="42810"/>
                  </a:lnTo>
                  <a:lnTo>
                    <a:pt x="13599" y="42730"/>
                  </a:lnTo>
                  <a:lnTo>
                    <a:pt x="14243" y="42569"/>
                  </a:lnTo>
                  <a:lnTo>
                    <a:pt x="14887" y="42328"/>
                  </a:lnTo>
                  <a:lnTo>
                    <a:pt x="15209" y="42891"/>
                  </a:lnTo>
                  <a:lnTo>
                    <a:pt x="15611" y="43454"/>
                  </a:lnTo>
                  <a:lnTo>
                    <a:pt x="16094" y="43937"/>
                  </a:lnTo>
                  <a:lnTo>
                    <a:pt x="16577" y="44339"/>
                  </a:lnTo>
                  <a:lnTo>
                    <a:pt x="17140" y="44742"/>
                  </a:lnTo>
                  <a:lnTo>
                    <a:pt x="17703" y="45144"/>
                  </a:lnTo>
                  <a:lnTo>
                    <a:pt x="18267" y="45466"/>
                  </a:lnTo>
                  <a:lnTo>
                    <a:pt x="18911" y="45788"/>
                  </a:lnTo>
                  <a:lnTo>
                    <a:pt x="19554" y="45949"/>
                  </a:lnTo>
                  <a:lnTo>
                    <a:pt x="20198" y="46190"/>
                  </a:lnTo>
                  <a:lnTo>
                    <a:pt x="20842" y="46271"/>
                  </a:lnTo>
                  <a:lnTo>
                    <a:pt x="21566" y="46351"/>
                  </a:lnTo>
                  <a:lnTo>
                    <a:pt x="22290" y="46351"/>
                  </a:lnTo>
                  <a:lnTo>
                    <a:pt x="22934" y="46271"/>
                  </a:lnTo>
                  <a:lnTo>
                    <a:pt x="23578" y="46190"/>
                  </a:lnTo>
                  <a:lnTo>
                    <a:pt x="24302" y="46029"/>
                  </a:lnTo>
                  <a:lnTo>
                    <a:pt x="24946" y="46592"/>
                  </a:lnTo>
                  <a:lnTo>
                    <a:pt x="25670" y="47075"/>
                  </a:lnTo>
                  <a:lnTo>
                    <a:pt x="26475" y="47558"/>
                  </a:lnTo>
                  <a:lnTo>
                    <a:pt x="27360" y="47880"/>
                  </a:lnTo>
                  <a:lnTo>
                    <a:pt x="28165" y="48121"/>
                  </a:lnTo>
                  <a:lnTo>
                    <a:pt x="29050" y="48282"/>
                  </a:lnTo>
                  <a:lnTo>
                    <a:pt x="29935" y="48363"/>
                  </a:lnTo>
                  <a:lnTo>
                    <a:pt x="30820" y="48363"/>
                  </a:lnTo>
                  <a:lnTo>
                    <a:pt x="31705" y="48202"/>
                  </a:lnTo>
                  <a:lnTo>
                    <a:pt x="32590" y="48041"/>
                  </a:lnTo>
                  <a:lnTo>
                    <a:pt x="33395" y="47719"/>
                  </a:lnTo>
                  <a:lnTo>
                    <a:pt x="34200" y="47317"/>
                  </a:lnTo>
                  <a:lnTo>
                    <a:pt x="34924" y="46834"/>
                  </a:lnTo>
                  <a:lnTo>
                    <a:pt x="35648" y="46271"/>
                  </a:lnTo>
                  <a:lnTo>
                    <a:pt x="36292" y="45627"/>
                  </a:lnTo>
                  <a:lnTo>
                    <a:pt x="36855" y="44983"/>
                  </a:lnTo>
                  <a:lnTo>
                    <a:pt x="37821" y="45144"/>
                  </a:lnTo>
                  <a:lnTo>
                    <a:pt x="38787" y="45144"/>
                  </a:lnTo>
                  <a:lnTo>
                    <a:pt x="39752" y="44983"/>
                  </a:lnTo>
                  <a:lnTo>
                    <a:pt x="40718" y="44661"/>
                  </a:lnTo>
                  <a:lnTo>
                    <a:pt x="41603" y="44259"/>
                  </a:lnTo>
                  <a:lnTo>
                    <a:pt x="42408" y="43776"/>
                  </a:lnTo>
                  <a:lnTo>
                    <a:pt x="43132" y="43132"/>
                  </a:lnTo>
                  <a:lnTo>
                    <a:pt x="43856" y="42408"/>
                  </a:lnTo>
                  <a:lnTo>
                    <a:pt x="44339" y="41523"/>
                  </a:lnTo>
                  <a:lnTo>
                    <a:pt x="44822" y="40638"/>
                  </a:lnTo>
                  <a:lnTo>
                    <a:pt x="45063" y="39753"/>
                  </a:lnTo>
                  <a:lnTo>
                    <a:pt x="45224" y="38706"/>
                  </a:lnTo>
                  <a:lnTo>
                    <a:pt x="45305" y="37741"/>
                  </a:lnTo>
                  <a:lnTo>
                    <a:pt x="45144" y="36775"/>
                  </a:lnTo>
                  <a:lnTo>
                    <a:pt x="44902" y="35810"/>
                  </a:lnTo>
                  <a:lnTo>
                    <a:pt x="44500" y="34924"/>
                  </a:lnTo>
                  <a:lnTo>
                    <a:pt x="45305" y="34522"/>
                  </a:lnTo>
                  <a:lnTo>
                    <a:pt x="46109" y="34039"/>
                  </a:lnTo>
                  <a:lnTo>
                    <a:pt x="46834" y="33395"/>
                  </a:lnTo>
                  <a:lnTo>
                    <a:pt x="47477" y="32671"/>
                  </a:lnTo>
                  <a:lnTo>
                    <a:pt x="48041" y="31786"/>
                  </a:lnTo>
                  <a:lnTo>
                    <a:pt x="48524" y="30981"/>
                  </a:lnTo>
                  <a:lnTo>
                    <a:pt x="48845" y="30096"/>
                  </a:lnTo>
                  <a:lnTo>
                    <a:pt x="49006" y="29211"/>
                  </a:lnTo>
                  <a:lnTo>
                    <a:pt x="49167" y="28326"/>
                  </a:lnTo>
                  <a:lnTo>
                    <a:pt x="49087" y="27360"/>
                  </a:lnTo>
                  <a:lnTo>
                    <a:pt x="48926" y="26475"/>
                  </a:lnTo>
                  <a:lnTo>
                    <a:pt x="48685" y="25670"/>
                  </a:lnTo>
                  <a:lnTo>
                    <a:pt x="48282" y="24866"/>
                  </a:lnTo>
                  <a:lnTo>
                    <a:pt x="47799" y="24061"/>
                  </a:lnTo>
                  <a:lnTo>
                    <a:pt x="47236" y="23417"/>
                  </a:lnTo>
                  <a:lnTo>
                    <a:pt x="46592" y="22773"/>
                  </a:lnTo>
                  <a:lnTo>
                    <a:pt x="47156" y="21969"/>
                  </a:lnTo>
                  <a:lnTo>
                    <a:pt x="47719" y="21084"/>
                  </a:lnTo>
                  <a:lnTo>
                    <a:pt x="48121" y="20118"/>
                  </a:lnTo>
                  <a:lnTo>
                    <a:pt x="48524" y="19152"/>
                  </a:lnTo>
                  <a:lnTo>
                    <a:pt x="48765" y="18106"/>
                  </a:lnTo>
                  <a:lnTo>
                    <a:pt x="48926" y="17060"/>
                  </a:lnTo>
                  <a:lnTo>
                    <a:pt x="49006" y="16094"/>
                  </a:lnTo>
                  <a:lnTo>
                    <a:pt x="48845" y="15048"/>
                  </a:lnTo>
                  <a:lnTo>
                    <a:pt x="48685" y="14002"/>
                  </a:lnTo>
                  <a:lnTo>
                    <a:pt x="48443" y="13519"/>
                  </a:lnTo>
                  <a:lnTo>
                    <a:pt x="48202" y="13037"/>
                  </a:lnTo>
                  <a:lnTo>
                    <a:pt x="47960" y="12634"/>
                  </a:lnTo>
                  <a:lnTo>
                    <a:pt x="47638" y="12232"/>
                  </a:lnTo>
                  <a:lnTo>
                    <a:pt x="47236" y="11829"/>
                  </a:lnTo>
                  <a:lnTo>
                    <a:pt x="46834" y="11588"/>
                  </a:lnTo>
                  <a:lnTo>
                    <a:pt x="47236" y="10783"/>
                  </a:lnTo>
                  <a:lnTo>
                    <a:pt x="47397" y="9898"/>
                  </a:lnTo>
                  <a:lnTo>
                    <a:pt x="47477" y="9013"/>
                  </a:lnTo>
                  <a:lnTo>
                    <a:pt x="47397" y="8128"/>
                  </a:lnTo>
                  <a:lnTo>
                    <a:pt x="47236" y="7162"/>
                  </a:lnTo>
                  <a:lnTo>
                    <a:pt x="46914" y="6277"/>
                  </a:lnTo>
                  <a:lnTo>
                    <a:pt x="46512" y="5472"/>
                  </a:lnTo>
                  <a:lnTo>
                    <a:pt x="46029" y="4748"/>
                  </a:lnTo>
                  <a:lnTo>
                    <a:pt x="45466" y="4104"/>
                  </a:lnTo>
                  <a:lnTo>
                    <a:pt x="44741" y="3622"/>
                  </a:lnTo>
                  <a:lnTo>
                    <a:pt x="44017" y="3219"/>
                  </a:lnTo>
                  <a:lnTo>
                    <a:pt x="43213" y="2897"/>
                  </a:lnTo>
                  <a:lnTo>
                    <a:pt x="42408" y="2736"/>
                  </a:lnTo>
                  <a:lnTo>
                    <a:pt x="41523" y="2656"/>
                  </a:lnTo>
                  <a:lnTo>
                    <a:pt x="40718" y="2736"/>
                  </a:lnTo>
                  <a:lnTo>
                    <a:pt x="39833" y="2897"/>
                  </a:lnTo>
                  <a:lnTo>
                    <a:pt x="39270" y="2334"/>
                  </a:lnTo>
                  <a:lnTo>
                    <a:pt x="38626" y="1771"/>
                  </a:lnTo>
                  <a:lnTo>
                    <a:pt x="37982" y="1288"/>
                  </a:lnTo>
                  <a:lnTo>
                    <a:pt x="37258" y="886"/>
                  </a:lnTo>
                  <a:lnTo>
                    <a:pt x="36453" y="483"/>
                  </a:lnTo>
                  <a:lnTo>
                    <a:pt x="35729" y="242"/>
                  </a:lnTo>
                  <a:lnTo>
                    <a:pt x="34924" y="81"/>
                  </a:lnTo>
                  <a:lnTo>
                    <a:pt x="33315" y="81"/>
                  </a:lnTo>
                  <a:lnTo>
                    <a:pt x="32590" y="242"/>
                  </a:lnTo>
                  <a:lnTo>
                    <a:pt x="31866" y="403"/>
                  </a:lnTo>
                  <a:lnTo>
                    <a:pt x="31222" y="644"/>
                  </a:lnTo>
                  <a:lnTo>
                    <a:pt x="30579" y="886"/>
                  </a:lnTo>
                  <a:lnTo>
                    <a:pt x="30015" y="1288"/>
                  </a:lnTo>
                  <a:lnTo>
                    <a:pt x="29452" y="1771"/>
                  </a:lnTo>
                  <a:lnTo>
                    <a:pt x="28889" y="2334"/>
                  </a:lnTo>
                  <a:lnTo>
                    <a:pt x="28245" y="1771"/>
                  </a:lnTo>
                  <a:lnTo>
                    <a:pt x="27521" y="1288"/>
                  </a:lnTo>
                  <a:lnTo>
                    <a:pt x="26716" y="886"/>
                  </a:lnTo>
                  <a:lnTo>
                    <a:pt x="25911" y="564"/>
                  </a:lnTo>
                  <a:lnTo>
                    <a:pt x="25026" y="242"/>
                  </a:lnTo>
                  <a:lnTo>
                    <a:pt x="24141" y="81"/>
                  </a:lnTo>
                  <a:lnTo>
                    <a:pt x="23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2418130" y="1003338"/>
              <a:ext cx="273484" cy="190144"/>
            </a:xfrm>
            <a:custGeom>
              <a:avLst/>
              <a:gdLst/>
              <a:ahLst/>
              <a:cxnLst/>
              <a:rect l="l" t="t" r="r" b="b"/>
              <a:pathLst>
                <a:path w="16900" h="11750" extrusionOk="0">
                  <a:moveTo>
                    <a:pt x="81" y="1"/>
                  </a:moveTo>
                  <a:lnTo>
                    <a:pt x="0" y="805"/>
                  </a:lnTo>
                  <a:lnTo>
                    <a:pt x="0" y="1690"/>
                  </a:lnTo>
                  <a:lnTo>
                    <a:pt x="81" y="2495"/>
                  </a:lnTo>
                  <a:lnTo>
                    <a:pt x="242" y="3380"/>
                  </a:lnTo>
                  <a:lnTo>
                    <a:pt x="483" y="4105"/>
                  </a:lnTo>
                  <a:lnTo>
                    <a:pt x="886" y="4909"/>
                  </a:lnTo>
                  <a:lnTo>
                    <a:pt x="1288" y="5553"/>
                  </a:lnTo>
                  <a:lnTo>
                    <a:pt x="1851" y="6277"/>
                  </a:lnTo>
                  <a:lnTo>
                    <a:pt x="2495" y="6841"/>
                  </a:lnTo>
                  <a:lnTo>
                    <a:pt x="3219" y="7323"/>
                  </a:lnTo>
                  <a:lnTo>
                    <a:pt x="3943" y="7726"/>
                  </a:lnTo>
                  <a:lnTo>
                    <a:pt x="4748" y="8048"/>
                  </a:lnTo>
                  <a:lnTo>
                    <a:pt x="5553" y="8289"/>
                  </a:lnTo>
                  <a:lnTo>
                    <a:pt x="6438" y="8369"/>
                  </a:lnTo>
                  <a:lnTo>
                    <a:pt x="7243" y="8450"/>
                  </a:lnTo>
                  <a:lnTo>
                    <a:pt x="8128" y="8369"/>
                  </a:lnTo>
                  <a:lnTo>
                    <a:pt x="8128" y="8933"/>
                  </a:lnTo>
                  <a:lnTo>
                    <a:pt x="8289" y="9496"/>
                  </a:lnTo>
                  <a:lnTo>
                    <a:pt x="8530" y="10059"/>
                  </a:lnTo>
                  <a:lnTo>
                    <a:pt x="8933" y="10542"/>
                  </a:lnTo>
                  <a:lnTo>
                    <a:pt x="9335" y="10944"/>
                  </a:lnTo>
                  <a:lnTo>
                    <a:pt x="9898" y="11266"/>
                  </a:lnTo>
                  <a:lnTo>
                    <a:pt x="10462" y="11508"/>
                  </a:lnTo>
                  <a:lnTo>
                    <a:pt x="11025" y="11749"/>
                  </a:lnTo>
                  <a:lnTo>
                    <a:pt x="12232" y="11749"/>
                  </a:lnTo>
                  <a:lnTo>
                    <a:pt x="12876" y="11588"/>
                  </a:lnTo>
                  <a:lnTo>
                    <a:pt x="13439" y="11427"/>
                  </a:lnTo>
                  <a:lnTo>
                    <a:pt x="14002" y="11105"/>
                  </a:lnTo>
                  <a:lnTo>
                    <a:pt x="14566" y="10784"/>
                  </a:lnTo>
                  <a:lnTo>
                    <a:pt x="15048" y="10381"/>
                  </a:lnTo>
                  <a:lnTo>
                    <a:pt x="15451" y="9898"/>
                  </a:lnTo>
                  <a:lnTo>
                    <a:pt x="15773" y="9416"/>
                  </a:lnTo>
                  <a:lnTo>
                    <a:pt x="16094" y="8852"/>
                  </a:lnTo>
                  <a:lnTo>
                    <a:pt x="16336" y="8289"/>
                  </a:lnTo>
                  <a:lnTo>
                    <a:pt x="16577" y="7726"/>
                  </a:lnTo>
                  <a:lnTo>
                    <a:pt x="16738" y="7082"/>
                  </a:lnTo>
                  <a:lnTo>
                    <a:pt x="16819" y="6519"/>
                  </a:lnTo>
                  <a:lnTo>
                    <a:pt x="16899" y="5231"/>
                  </a:lnTo>
                  <a:lnTo>
                    <a:pt x="16819" y="4024"/>
                  </a:lnTo>
                  <a:lnTo>
                    <a:pt x="16658" y="2898"/>
                  </a:lnTo>
                  <a:lnTo>
                    <a:pt x="16416" y="1690"/>
                  </a:lnTo>
                  <a:lnTo>
                    <a:pt x="16094" y="564"/>
                  </a:lnTo>
                  <a:lnTo>
                    <a:pt x="14566" y="1127"/>
                  </a:lnTo>
                  <a:lnTo>
                    <a:pt x="12956" y="1610"/>
                  </a:lnTo>
                  <a:lnTo>
                    <a:pt x="11266" y="1932"/>
                  </a:lnTo>
                  <a:lnTo>
                    <a:pt x="9576" y="2093"/>
                  </a:lnTo>
                  <a:lnTo>
                    <a:pt x="7967" y="2093"/>
                  </a:lnTo>
                  <a:lnTo>
                    <a:pt x="6277" y="2012"/>
                  </a:lnTo>
                  <a:lnTo>
                    <a:pt x="4587" y="1771"/>
                  </a:lnTo>
                  <a:lnTo>
                    <a:pt x="2978" y="1369"/>
                  </a:lnTo>
                  <a:lnTo>
                    <a:pt x="2254" y="1127"/>
                  </a:lnTo>
                  <a:lnTo>
                    <a:pt x="1449" y="805"/>
                  </a:lnTo>
                  <a:lnTo>
                    <a:pt x="725" y="403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3077049" y="1278101"/>
              <a:ext cx="303422" cy="480539"/>
            </a:xfrm>
            <a:custGeom>
              <a:avLst/>
              <a:gdLst/>
              <a:ahLst/>
              <a:cxnLst/>
              <a:rect l="l" t="t" r="r" b="b"/>
              <a:pathLst>
                <a:path w="18750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22532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3940417" y="1278101"/>
              <a:ext cx="127631" cy="480539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3500270" y="397822"/>
              <a:ext cx="302127" cy="174512"/>
            </a:xfrm>
            <a:custGeom>
              <a:avLst/>
              <a:gdLst/>
              <a:ahLst/>
              <a:cxnLst/>
              <a:rect l="l" t="t" r="r" b="b"/>
              <a:pathLst>
                <a:path w="18670" h="10784" extrusionOk="0">
                  <a:moveTo>
                    <a:pt x="483" y="0"/>
                  </a:moveTo>
                  <a:lnTo>
                    <a:pt x="161" y="885"/>
                  </a:lnTo>
                  <a:lnTo>
                    <a:pt x="0" y="1770"/>
                  </a:lnTo>
                  <a:lnTo>
                    <a:pt x="0" y="2656"/>
                  </a:lnTo>
                  <a:lnTo>
                    <a:pt x="81" y="3541"/>
                  </a:lnTo>
                  <a:lnTo>
                    <a:pt x="242" y="4426"/>
                  </a:lnTo>
                  <a:lnTo>
                    <a:pt x="564" y="5311"/>
                  </a:lnTo>
                  <a:lnTo>
                    <a:pt x="966" y="6116"/>
                  </a:lnTo>
                  <a:lnTo>
                    <a:pt x="1449" y="6920"/>
                  </a:lnTo>
                  <a:lnTo>
                    <a:pt x="2012" y="7645"/>
                  </a:lnTo>
                  <a:lnTo>
                    <a:pt x="2656" y="8288"/>
                  </a:lnTo>
                  <a:lnTo>
                    <a:pt x="3380" y="8852"/>
                  </a:lnTo>
                  <a:lnTo>
                    <a:pt x="4104" y="9335"/>
                  </a:lnTo>
                  <a:lnTo>
                    <a:pt x="4909" y="9737"/>
                  </a:lnTo>
                  <a:lnTo>
                    <a:pt x="5794" y="10139"/>
                  </a:lnTo>
                  <a:lnTo>
                    <a:pt x="6679" y="10381"/>
                  </a:lnTo>
                  <a:lnTo>
                    <a:pt x="7564" y="10622"/>
                  </a:lnTo>
                  <a:lnTo>
                    <a:pt x="8369" y="10703"/>
                  </a:lnTo>
                  <a:lnTo>
                    <a:pt x="9254" y="10783"/>
                  </a:lnTo>
                  <a:lnTo>
                    <a:pt x="10059" y="10703"/>
                  </a:lnTo>
                  <a:lnTo>
                    <a:pt x="10864" y="10622"/>
                  </a:lnTo>
                  <a:lnTo>
                    <a:pt x="11668" y="10461"/>
                  </a:lnTo>
                  <a:lnTo>
                    <a:pt x="12393" y="10300"/>
                  </a:lnTo>
                  <a:lnTo>
                    <a:pt x="13197" y="10059"/>
                  </a:lnTo>
                  <a:lnTo>
                    <a:pt x="13922" y="9737"/>
                  </a:lnTo>
                  <a:lnTo>
                    <a:pt x="14646" y="9335"/>
                  </a:lnTo>
                  <a:lnTo>
                    <a:pt x="15290" y="8932"/>
                  </a:lnTo>
                  <a:lnTo>
                    <a:pt x="15933" y="8449"/>
                  </a:lnTo>
                  <a:lnTo>
                    <a:pt x="16577" y="7967"/>
                  </a:lnTo>
                  <a:lnTo>
                    <a:pt x="17221" y="7323"/>
                  </a:lnTo>
                  <a:lnTo>
                    <a:pt x="17704" y="6760"/>
                  </a:lnTo>
                  <a:lnTo>
                    <a:pt x="18267" y="6116"/>
                  </a:lnTo>
                  <a:lnTo>
                    <a:pt x="18669" y="539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4314152" y="393905"/>
              <a:ext cx="257852" cy="148474"/>
            </a:xfrm>
            <a:custGeom>
              <a:avLst/>
              <a:gdLst/>
              <a:ahLst/>
              <a:cxnLst/>
              <a:rect l="l" t="t" r="r" b="b"/>
              <a:pathLst>
                <a:path w="15934" h="9175" extrusionOk="0">
                  <a:moveTo>
                    <a:pt x="15531" y="1"/>
                  </a:moveTo>
                  <a:lnTo>
                    <a:pt x="0" y="4587"/>
                  </a:lnTo>
                  <a:lnTo>
                    <a:pt x="403" y="5151"/>
                  </a:lnTo>
                  <a:lnTo>
                    <a:pt x="805" y="5714"/>
                  </a:lnTo>
                  <a:lnTo>
                    <a:pt x="1288" y="6277"/>
                  </a:lnTo>
                  <a:lnTo>
                    <a:pt x="1771" y="6760"/>
                  </a:lnTo>
                  <a:lnTo>
                    <a:pt x="2334" y="7162"/>
                  </a:lnTo>
                  <a:lnTo>
                    <a:pt x="2897" y="7565"/>
                  </a:lnTo>
                  <a:lnTo>
                    <a:pt x="3460" y="7967"/>
                  </a:lnTo>
                  <a:lnTo>
                    <a:pt x="4104" y="8289"/>
                  </a:lnTo>
                  <a:lnTo>
                    <a:pt x="4667" y="8530"/>
                  </a:lnTo>
                  <a:lnTo>
                    <a:pt x="5311" y="8772"/>
                  </a:lnTo>
                  <a:lnTo>
                    <a:pt x="6035" y="8933"/>
                  </a:lnTo>
                  <a:lnTo>
                    <a:pt x="6679" y="9094"/>
                  </a:lnTo>
                  <a:lnTo>
                    <a:pt x="7403" y="9094"/>
                  </a:lnTo>
                  <a:lnTo>
                    <a:pt x="8047" y="9174"/>
                  </a:lnTo>
                  <a:lnTo>
                    <a:pt x="8771" y="9094"/>
                  </a:lnTo>
                  <a:lnTo>
                    <a:pt x="9496" y="9013"/>
                  </a:lnTo>
                  <a:lnTo>
                    <a:pt x="10220" y="8852"/>
                  </a:lnTo>
                  <a:lnTo>
                    <a:pt x="11025" y="8611"/>
                  </a:lnTo>
                  <a:lnTo>
                    <a:pt x="11749" y="8289"/>
                  </a:lnTo>
                  <a:lnTo>
                    <a:pt x="12393" y="7967"/>
                  </a:lnTo>
                  <a:lnTo>
                    <a:pt x="13117" y="7484"/>
                  </a:lnTo>
                  <a:lnTo>
                    <a:pt x="13680" y="7002"/>
                  </a:lnTo>
                  <a:lnTo>
                    <a:pt x="14243" y="6519"/>
                  </a:lnTo>
                  <a:lnTo>
                    <a:pt x="14726" y="5875"/>
                  </a:lnTo>
                  <a:lnTo>
                    <a:pt x="15129" y="5231"/>
                  </a:lnTo>
                  <a:lnTo>
                    <a:pt x="15450" y="4507"/>
                  </a:lnTo>
                  <a:lnTo>
                    <a:pt x="15692" y="3783"/>
                  </a:lnTo>
                  <a:lnTo>
                    <a:pt x="15853" y="2978"/>
                  </a:lnTo>
                  <a:lnTo>
                    <a:pt x="15933" y="2254"/>
                  </a:lnTo>
                  <a:lnTo>
                    <a:pt x="15933" y="1449"/>
                  </a:lnTo>
                  <a:lnTo>
                    <a:pt x="15772" y="725"/>
                  </a:lnTo>
                  <a:lnTo>
                    <a:pt x="15531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3525013" y="416043"/>
              <a:ext cx="259147" cy="148474"/>
            </a:xfrm>
            <a:custGeom>
              <a:avLst/>
              <a:gdLst/>
              <a:ahLst/>
              <a:cxnLst/>
              <a:rect l="l" t="t" r="r" b="b"/>
              <a:pathLst>
                <a:path w="16014" h="9175" extrusionOk="0">
                  <a:moveTo>
                    <a:pt x="483" y="1"/>
                  </a:moveTo>
                  <a:lnTo>
                    <a:pt x="242" y="725"/>
                  </a:lnTo>
                  <a:lnTo>
                    <a:pt x="81" y="1449"/>
                  </a:lnTo>
                  <a:lnTo>
                    <a:pt x="0" y="2254"/>
                  </a:lnTo>
                  <a:lnTo>
                    <a:pt x="81" y="2978"/>
                  </a:lnTo>
                  <a:lnTo>
                    <a:pt x="242" y="3783"/>
                  </a:lnTo>
                  <a:lnTo>
                    <a:pt x="483" y="4507"/>
                  </a:lnTo>
                  <a:lnTo>
                    <a:pt x="805" y="5231"/>
                  </a:lnTo>
                  <a:lnTo>
                    <a:pt x="1288" y="5875"/>
                  </a:lnTo>
                  <a:lnTo>
                    <a:pt x="1771" y="6519"/>
                  </a:lnTo>
                  <a:lnTo>
                    <a:pt x="2334" y="7002"/>
                  </a:lnTo>
                  <a:lnTo>
                    <a:pt x="2897" y="7484"/>
                  </a:lnTo>
                  <a:lnTo>
                    <a:pt x="3541" y="7967"/>
                  </a:lnTo>
                  <a:lnTo>
                    <a:pt x="4265" y="8289"/>
                  </a:lnTo>
                  <a:lnTo>
                    <a:pt x="4989" y="8611"/>
                  </a:lnTo>
                  <a:lnTo>
                    <a:pt x="5714" y="8852"/>
                  </a:lnTo>
                  <a:lnTo>
                    <a:pt x="6518" y="9013"/>
                  </a:lnTo>
                  <a:lnTo>
                    <a:pt x="7162" y="9094"/>
                  </a:lnTo>
                  <a:lnTo>
                    <a:pt x="7886" y="9174"/>
                  </a:lnTo>
                  <a:lnTo>
                    <a:pt x="8610" y="9174"/>
                  </a:lnTo>
                  <a:lnTo>
                    <a:pt x="9254" y="9094"/>
                  </a:lnTo>
                  <a:lnTo>
                    <a:pt x="9978" y="8933"/>
                  </a:lnTo>
                  <a:lnTo>
                    <a:pt x="10622" y="8772"/>
                  </a:lnTo>
                  <a:lnTo>
                    <a:pt x="11266" y="8530"/>
                  </a:lnTo>
                  <a:lnTo>
                    <a:pt x="11910" y="8289"/>
                  </a:lnTo>
                  <a:lnTo>
                    <a:pt x="12473" y="7967"/>
                  </a:lnTo>
                  <a:lnTo>
                    <a:pt x="13117" y="7645"/>
                  </a:lnTo>
                  <a:lnTo>
                    <a:pt x="13680" y="7243"/>
                  </a:lnTo>
                  <a:lnTo>
                    <a:pt x="14163" y="6760"/>
                  </a:lnTo>
                  <a:lnTo>
                    <a:pt x="14726" y="6277"/>
                  </a:lnTo>
                  <a:lnTo>
                    <a:pt x="15129" y="5714"/>
                  </a:lnTo>
                  <a:lnTo>
                    <a:pt x="15611" y="5151"/>
                  </a:lnTo>
                  <a:lnTo>
                    <a:pt x="16014" y="4587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3733362" y="404327"/>
              <a:ext cx="669357" cy="662835"/>
            </a:xfrm>
            <a:custGeom>
              <a:avLst/>
              <a:gdLst/>
              <a:ahLst/>
              <a:cxnLst/>
              <a:rect l="l" t="t" r="r" b="b"/>
              <a:pathLst>
                <a:path w="41363" h="40960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2071" y="36292"/>
                  </a:lnTo>
                  <a:lnTo>
                    <a:pt x="13278" y="37097"/>
                  </a:lnTo>
                  <a:lnTo>
                    <a:pt x="14405" y="37821"/>
                  </a:lnTo>
                  <a:lnTo>
                    <a:pt x="15692" y="38465"/>
                  </a:lnTo>
                  <a:lnTo>
                    <a:pt x="16899" y="39109"/>
                  </a:lnTo>
                  <a:lnTo>
                    <a:pt x="18187" y="39672"/>
                  </a:lnTo>
                  <a:lnTo>
                    <a:pt x="19474" y="40155"/>
                  </a:lnTo>
                  <a:lnTo>
                    <a:pt x="20842" y="40557"/>
                  </a:lnTo>
                  <a:lnTo>
                    <a:pt x="22210" y="40799"/>
                  </a:lnTo>
                  <a:lnTo>
                    <a:pt x="23659" y="40960"/>
                  </a:lnTo>
                  <a:lnTo>
                    <a:pt x="25107" y="40960"/>
                  </a:lnTo>
                  <a:lnTo>
                    <a:pt x="26556" y="40879"/>
                  </a:lnTo>
                  <a:lnTo>
                    <a:pt x="28004" y="40638"/>
                  </a:lnTo>
                  <a:lnTo>
                    <a:pt x="28648" y="40477"/>
                  </a:lnTo>
                  <a:lnTo>
                    <a:pt x="29694" y="40074"/>
                  </a:lnTo>
                  <a:lnTo>
                    <a:pt x="30740" y="39672"/>
                  </a:lnTo>
                  <a:lnTo>
                    <a:pt x="31786" y="39109"/>
                  </a:lnTo>
                  <a:lnTo>
                    <a:pt x="32752" y="38465"/>
                  </a:lnTo>
                  <a:lnTo>
                    <a:pt x="33235" y="37982"/>
                  </a:lnTo>
                  <a:lnTo>
                    <a:pt x="34200" y="37097"/>
                  </a:lnTo>
                  <a:lnTo>
                    <a:pt x="35005" y="36051"/>
                  </a:lnTo>
                  <a:lnTo>
                    <a:pt x="35810" y="35005"/>
                  </a:lnTo>
                  <a:lnTo>
                    <a:pt x="36453" y="33878"/>
                  </a:lnTo>
                  <a:lnTo>
                    <a:pt x="37097" y="32752"/>
                  </a:lnTo>
                  <a:lnTo>
                    <a:pt x="37580" y="31545"/>
                  </a:lnTo>
                  <a:lnTo>
                    <a:pt x="38063" y="30338"/>
                  </a:lnTo>
                  <a:lnTo>
                    <a:pt x="38465" y="29050"/>
                  </a:lnTo>
                  <a:lnTo>
                    <a:pt x="39431" y="26073"/>
                  </a:lnTo>
                  <a:lnTo>
                    <a:pt x="40236" y="22934"/>
                  </a:lnTo>
                  <a:lnTo>
                    <a:pt x="40638" y="21405"/>
                  </a:lnTo>
                  <a:lnTo>
                    <a:pt x="40960" y="19876"/>
                  </a:lnTo>
                  <a:lnTo>
                    <a:pt x="41121" y="18267"/>
                  </a:lnTo>
                  <a:lnTo>
                    <a:pt x="41282" y="16738"/>
                  </a:lnTo>
                  <a:lnTo>
                    <a:pt x="41362" y="15370"/>
                  </a:lnTo>
                  <a:lnTo>
                    <a:pt x="41362" y="14083"/>
                  </a:lnTo>
                  <a:lnTo>
                    <a:pt x="41282" y="12795"/>
                  </a:lnTo>
                  <a:lnTo>
                    <a:pt x="41121" y="11508"/>
                  </a:lnTo>
                  <a:lnTo>
                    <a:pt x="40879" y="10220"/>
                  </a:lnTo>
                  <a:lnTo>
                    <a:pt x="40557" y="8933"/>
                  </a:lnTo>
                  <a:lnTo>
                    <a:pt x="40155" y="7726"/>
                  </a:lnTo>
                  <a:lnTo>
                    <a:pt x="39592" y="6599"/>
                  </a:lnTo>
                  <a:lnTo>
                    <a:pt x="39189" y="5794"/>
                  </a:lnTo>
                  <a:lnTo>
                    <a:pt x="38707" y="5070"/>
                  </a:lnTo>
                  <a:lnTo>
                    <a:pt x="37821" y="3943"/>
                  </a:lnTo>
                  <a:lnTo>
                    <a:pt x="36936" y="2978"/>
                  </a:lnTo>
                  <a:lnTo>
                    <a:pt x="35890" y="2093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3733362" y="404327"/>
              <a:ext cx="639403" cy="640698"/>
            </a:xfrm>
            <a:custGeom>
              <a:avLst/>
              <a:gdLst/>
              <a:ahLst/>
              <a:cxnLst/>
              <a:rect l="l" t="t" r="r" b="b"/>
              <a:pathLst>
                <a:path w="39512" h="39592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1830" y="36051"/>
                  </a:lnTo>
                  <a:lnTo>
                    <a:pt x="12956" y="36695"/>
                  </a:lnTo>
                  <a:lnTo>
                    <a:pt x="14163" y="37338"/>
                  </a:lnTo>
                  <a:lnTo>
                    <a:pt x="15370" y="37902"/>
                  </a:lnTo>
                  <a:lnTo>
                    <a:pt x="16577" y="38385"/>
                  </a:lnTo>
                  <a:lnTo>
                    <a:pt x="17784" y="38787"/>
                  </a:lnTo>
                  <a:lnTo>
                    <a:pt x="18991" y="39189"/>
                  </a:lnTo>
                  <a:lnTo>
                    <a:pt x="20279" y="39431"/>
                  </a:lnTo>
                  <a:lnTo>
                    <a:pt x="21727" y="39592"/>
                  </a:lnTo>
                  <a:lnTo>
                    <a:pt x="23176" y="39592"/>
                  </a:lnTo>
                  <a:lnTo>
                    <a:pt x="24624" y="39511"/>
                  </a:lnTo>
                  <a:lnTo>
                    <a:pt x="26073" y="39270"/>
                  </a:lnTo>
                  <a:lnTo>
                    <a:pt x="26717" y="39109"/>
                  </a:lnTo>
                  <a:lnTo>
                    <a:pt x="27843" y="38706"/>
                  </a:lnTo>
                  <a:lnTo>
                    <a:pt x="28889" y="38304"/>
                  </a:lnTo>
                  <a:lnTo>
                    <a:pt x="29855" y="37741"/>
                  </a:lnTo>
                  <a:lnTo>
                    <a:pt x="30821" y="37017"/>
                  </a:lnTo>
                  <a:lnTo>
                    <a:pt x="31384" y="36614"/>
                  </a:lnTo>
                  <a:lnTo>
                    <a:pt x="32269" y="35729"/>
                  </a:lnTo>
                  <a:lnTo>
                    <a:pt x="33154" y="34683"/>
                  </a:lnTo>
                  <a:lnTo>
                    <a:pt x="33878" y="33637"/>
                  </a:lnTo>
                  <a:lnTo>
                    <a:pt x="34522" y="32510"/>
                  </a:lnTo>
                  <a:lnTo>
                    <a:pt x="35166" y="31384"/>
                  </a:lnTo>
                  <a:lnTo>
                    <a:pt x="35729" y="30177"/>
                  </a:lnTo>
                  <a:lnTo>
                    <a:pt x="36212" y="28970"/>
                  </a:lnTo>
                  <a:lnTo>
                    <a:pt x="36614" y="27682"/>
                  </a:lnTo>
                  <a:lnTo>
                    <a:pt x="37580" y="24705"/>
                  </a:lnTo>
                  <a:lnTo>
                    <a:pt x="38385" y="21566"/>
                  </a:lnTo>
                  <a:lnTo>
                    <a:pt x="38707" y="20037"/>
                  </a:lnTo>
                  <a:lnTo>
                    <a:pt x="39028" y="18509"/>
                  </a:lnTo>
                  <a:lnTo>
                    <a:pt x="39270" y="16899"/>
                  </a:lnTo>
                  <a:lnTo>
                    <a:pt x="39431" y="15290"/>
                  </a:lnTo>
                  <a:lnTo>
                    <a:pt x="39511" y="14002"/>
                  </a:lnTo>
                  <a:lnTo>
                    <a:pt x="39511" y="12715"/>
                  </a:lnTo>
                  <a:lnTo>
                    <a:pt x="39431" y="11427"/>
                  </a:lnTo>
                  <a:lnTo>
                    <a:pt x="39270" y="10140"/>
                  </a:lnTo>
                  <a:lnTo>
                    <a:pt x="39028" y="8852"/>
                  </a:lnTo>
                  <a:lnTo>
                    <a:pt x="38626" y="7565"/>
                  </a:lnTo>
                  <a:lnTo>
                    <a:pt x="38224" y="6358"/>
                  </a:lnTo>
                  <a:lnTo>
                    <a:pt x="37741" y="5151"/>
                  </a:lnTo>
                  <a:lnTo>
                    <a:pt x="37258" y="4426"/>
                  </a:lnTo>
                  <a:lnTo>
                    <a:pt x="36775" y="3702"/>
                  </a:lnTo>
                  <a:lnTo>
                    <a:pt x="35890" y="2415"/>
                  </a:lnTo>
                  <a:lnTo>
                    <a:pt x="35327" y="1851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2886920" y="1278101"/>
              <a:ext cx="303438" cy="480539"/>
            </a:xfrm>
            <a:custGeom>
              <a:avLst/>
              <a:gdLst/>
              <a:ahLst/>
              <a:cxnLst/>
              <a:rect l="l" t="t" r="r" b="b"/>
              <a:pathLst>
                <a:path w="18751" h="29695" extrusionOk="0">
                  <a:moveTo>
                    <a:pt x="1" y="1"/>
                  </a:moveTo>
                  <a:lnTo>
                    <a:pt x="805" y="5392"/>
                  </a:lnTo>
                  <a:lnTo>
                    <a:pt x="4266" y="29694"/>
                  </a:lnTo>
                  <a:lnTo>
                    <a:pt x="7967" y="29694"/>
                  </a:lnTo>
                  <a:lnTo>
                    <a:pt x="7967" y="22532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2886920" y="1278101"/>
              <a:ext cx="303438" cy="126337"/>
            </a:xfrm>
            <a:custGeom>
              <a:avLst/>
              <a:gdLst/>
              <a:ahLst/>
              <a:cxnLst/>
              <a:rect l="l" t="t" r="r" b="b"/>
              <a:pathLst>
                <a:path w="18751" h="7807" extrusionOk="0">
                  <a:moveTo>
                    <a:pt x="1" y="1"/>
                  </a:moveTo>
                  <a:lnTo>
                    <a:pt x="805" y="5392"/>
                  </a:lnTo>
                  <a:lnTo>
                    <a:pt x="1369" y="5151"/>
                  </a:lnTo>
                  <a:lnTo>
                    <a:pt x="1852" y="4748"/>
                  </a:lnTo>
                  <a:lnTo>
                    <a:pt x="2254" y="4266"/>
                  </a:lnTo>
                  <a:lnTo>
                    <a:pt x="2576" y="3702"/>
                  </a:lnTo>
                  <a:lnTo>
                    <a:pt x="2817" y="4427"/>
                  </a:lnTo>
                  <a:lnTo>
                    <a:pt x="3059" y="5070"/>
                  </a:lnTo>
                  <a:lnTo>
                    <a:pt x="3461" y="5634"/>
                  </a:lnTo>
                  <a:lnTo>
                    <a:pt x="3944" y="6116"/>
                  </a:lnTo>
                  <a:lnTo>
                    <a:pt x="4507" y="6599"/>
                  </a:lnTo>
                  <a:lnTo>
                    <a:pt x="5070" y="7002"/>
                  </a:lnTo>
                  <a:lnTo>
                    <a:pt x="5714" y="7243"/>
                  </a:lnTo>
                  <a:lnTo>
                    <a:pt x="6358" y="7484"/>
                  </a:lnTo>
                  <a:lnTo>
                    <a:pt x="7002" y="7565"/>
                  </a:lnTo>
                  <a:lnTo>
                    <a:pt x="7726" y="7565"/>
                  </a:lnTo>
                  <a:lnTo>
                    <a:pt x="8450" y="7484"/>
                  </a:lnTo>
                  <a:lnTo>
                    <a:pt x="9094" y="7323"/>
                  </a:lnTo>
                  <a:lnTo>
                    <a:pt x="9738" y="7082"/>
                  </a:lnTo>
                  <a:lnTo>
                    <a:pt x="10301" y="6680"/>
                  </a:lnTo>
                  <a:lnTo>
                    <a:pt x="10864" y="6277"/>
                  </a:lnTo>
                  <a:lnTo>
                    <a:pt x="11347" y="5714"/>
                  </a:lnTo>
                  <a:lnTo>
                    <a:pt x="11749" y="6116"/>
                  </a:lnTo>
                  <a:lnTo>
                    <a:pt x="12152" y="6519"/>
                  </a:lnTo>
                  <a:lnTo>
                    <a:pt x="13037" y="7082"/>
                  </a:lnTo>
                  <a:lnTo>
                    <a:pt x="14003" y="7484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3703408" y="1278101"/>
              <a:ext cx="127631" cy="480539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1" y="1"/>
                  </a:moveTo>
                  <a:lnTo>
                    <a:pt x="966" y="6841"/>
                  </a:lnTo>
                  <a:lnTo>
                    <a:pt x="4266" y="29694"/>
                  </a:lnTo>
                  <a:lnTo>
                    <a:pt x="7887" y="29694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3703408" y="1278101"/>
              <a:ext cx="127631" cy="113310"/>
            </a:xfrm>
            <a:custGeom>
              <a:avLst/>
              <a:gdLst/>
              <a:ahLst/>
              <a:cxnLst/>
              <a:rect l="l" t="t" r="r" b="b"/>
              <a:pathLst>
                <a:path w="7887" h="7002" extrusionOk="0">
                  <a:moveTo>
                    <a:pt x="1" y="1"/>
                  </a:moveTo>
                  <a:lnTo>
                    <a:pt x="966" y="6841"/>
                  </a:lnTo>
                  <a:lnTo>
                    <a:pt x="1530" y="6760"/>
                  </a:lnTo>
                  <a:lnTo>
                    <a:pt x="2012" y="6680"/>
                  </a:lnTo>
                  <a:lnTo>
                    <a:pt x="2495" y="6519"/>
                  </a:lnTo>
                  <a:lnTo>
                    <a:pt x="2978" y="6277"/>
                  </a:lnTo>
                  <a:lnTo>
                    <a:pt x="3380" y="5956"/>
                  </a:lnTo>
                  <a:lnTo>
                    <a:pt x="3783" y="5634"/>
                  </a:lnTo>
                  <a:lnTo>
                    <a:pt x="4105" y="5231"/>
                  </a:lnTo>
                  <a:lnTo>
                    <a:pt x="4346" y="4748"/>
                  </a:lnTo>
                  <a:lnTo>
                    <a:pt x="4668" y="5231"/>
                  </a:lnTo>
                  <a:lnTo>
                    <a:pt x="4990" y="5634"/>
                  </a:lnTo>
                  <a:lnTo>
                    <a:pt x="5392" y="6036"/>
                  </a:lnTo>
                  <a:lnTo>
                    <a:pt x="5875" y="6358"/>
                  </a:lnTo>
                  <a:lnTo>
                    <a:pt x="6358" y="6599"/>
                  </a:lnTo>
                  <a:lnTo>
                    <a:pt x="6841" y="6760"/>
                  </a:lnTo>
                  <a:lnTo>
                    <a:pt x="7404" y="6921"/>
                  </a:lnTo>
                  <a:lnTo>
                    <a:pt x="7887" y="7002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4242528" y="602255"/>
              <a:ext cx="46897" cy="48208"/>
            </a:xfrm>
            <a:custGeom>
              <a:avLst/>
              <a:gdLst/>
              <a:ahLst/>
              <a:cxnLst/>
              <a:rect l="l" t="t" r="r" b="b"/>
              <a:pathLst>
                <a:path w="2898" h="2979" extrusionOk="0">
                  <a:moveTo>
                    <a:pt x="1449" y="1"/>
                  </a:moveTo>
                  <a:lnTo>
                    <a:pt x="1127" y="81"/>
                  </a:lnTo>
                  <a:lnTo>
                    <a:pt x="885" y="162"/>
                  </a:lnTo>
                  <a:lnTo>
                    <a:pt x="644" y="323"/>
                  </a:lnTo>
                  <a:lnTo>
                    <a:pt x="403" y="484"/>
                  </a:lnTo>
                  <a:lnTo>
                    <a:pt x="242" y="645"/>
                  </a:lnTo>
                  <a:lnTo>
                    <a:pt x="81" y="966"/>
                  </a:lnTo>
                  <a:lnTo>
                    <a:pt x="0" y="1208"/>
                  </a:lnTo>
                  <a:lnTo>
                    <a:pt x="0" y="1530"/>
                  </a:lnTo>
                  <a:lnTo>
                    <a:pt x="0" y="1771"/>
                  </a:lnTo>
                  <a:lnTo>
                    <a:pt x="81" y="2093"/>
                  </a:lnTo>
                  <a:lnTo>
                    <a:pt x="242" y="2334"/>
                  </a:lnTo>
                  <a:lnTo>
                    <a:pt x="403" y="2576"/>
                  </a:lnTo>
                  <a:lnTo>
                    <a:pt x="644" y="2737"/>
                  </a:lnTo>
                  <a:lnTo>
                    <a:pt x="885" y="2817"/>
                  </a:lnTo>
                  <a:lnTo>
                    <a:pt x="1127" y="2898"/>
                  </a:lnTo>
                  <a:lnTo>
                    <a:pt x="1449" y="2978"/>
                  </a:lnTo>
                  <a:lnTo>
                    <a:pt x="1690" y="2898"/>
                  </a:lnTo>
                  <a:lnTo>
                    <a:pt x="2012" y="2817"/>
                  </a:lnTo>
                  <a:lnTo>
                    <a:pt x="2253" y="2737"/>
                  </a:lnTo>
                  <a:lnTo>
                    <a:pt x="2495" y="2576"/>
                  </a:lnTo>
                  <a:lnTo>
                    <a:pt x="2656" y="2334"/>
                  </a:lnTo>
                  <a:lnTo>
                    <a:pt x="2817" y="2093"/>
                  </a:lnTo>
                  <a:lnTo>
                    <a:pt x="2897" y="1771"/>
                  </a:lnTo>
                  <a:lnTo>
                    <a:pt x="2897" y="1530"/>
                  </a:lnTo>
                  <a:lnTo>
                    <a:pt x="2897" y="1208"/>
                  </a:lnTo>
                  <a:lnTo>
                    <a:pt x="2817" y="966"/>
                  </a:lnTo>
                  <a:lnTo>
                    <a:pt x="2656" y="645"/>
                  </a:lnTo>
                  <a:lnTo>
                    <a:pt x="2495" y="484"/>
                  </a:lnTo>
                  <a:lnTo>
                    <a:pt x="2253" y="323"/>
                  </a:lnTo>
                  <a:lnTo>
                    <a:pt x="2012" y="162"/>
                  </a:lnTo>
                  <a:lnTo>
                    <a:pt x="1690" y="81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3948234" y="615282"/>
              <a:ext cx="46881" cy="46897"/>
            </a:xfrm>
            <a:custGeom>
              <a:avLst/>
              <a:gdLst/>
              <a:ahLst/>
              <a:cxnLst/>
              <a:rect l="l" t="t" r="r" b="b"/>
              <a:pathLst>
                <a:path w="2897" h="2898" extrusionOk="0">
                  <a:moveTo>
                    <a:pt x="1127" y="1"/>
                  </a:moveTo>
                  <a:lnTo>
                    <a:pt x="885" y="81"/>
                  </a:lnTo>
                  <a:lnTo>
                    <a:pt x="644" y="242"/>
                  </a:lnTo>
                  <a:lnTo>
                    <a:pt x="402" y="403"/>
                  </a:lnTo>
                  <a:lnTo>
                    <a:pt x="241" y="644"/>
                  </a:lnTo>
                  <a:lnTo>
                    <a:pt x="80" y="886"/>
                  </a:lnTo>
                  <a:lnTo>
                    <a:pt x="0" y="1127"/>
                  </a:lnTo>
                  <a:lnTo>
                    <a:pt x="0" y="1449"/>
                  </a:lnTo>
                  <a:lnTo>
                    <a:pt x="0" y="1771"/>
                  </a:lnTo>
                  <a:lnTo>
                    <a:pt x="80" y="2012"/>
                  </a:lnTo>
                  <a:lnTo>
                    <a:pt x="241" y="2254"/>
                  </a:lnTo>
                  <a:lnTo>
                    <a:pt x="402" y="2495"/>
                  </a:lnTo>
                  <a:lnTo>
                    <a:pt x="644" y="2656"/>
                  </a:lnTo>
                  <a:lnTo>
                    <a:pt x="885" y="2817"/>
                  </a:lnTo>
                  <a:lnTo>
                    <a:pt x="1127" y="2897"/>
                  </a:lnTo>
                  <a:lnTo>
                    <a:pt x="1770" y="2897"/>
                  </a:lnTo>
                  <a:lnTo>
                    <a:pt x="2012" y="2817"/>
                  </a:lnTo>
                  <a:lnTo>
                    <a:pt x="2253" y="2656"/>
                  </a:lnTo>
                  <a:lnTo>
                    <a:pt x="2495" y="2495"/>
                  </a:lnTo>
                  <a:lnTo>
                    <a:pt x="2656" y="2254"/>
                  </a:lnTo>
                  <a:lnTo>
                    <a:pt x="2816" y="2012"/>
                  </a:lnTo>
                  <a:lnTo>
                    <a:pt x="2897" y="1771"/>
                  </a:lnTo>
                  <a:lnTo>
                    <a:pt x="2897" y="1449"/>
                  </a:lnTo>
                  <a:lnTo>
                    <a:pt x="2897" y="1127"/>
                  </a:lnTo>
                  <a:lnTo>
                    <a:pt x="2816" y="886"/>
                  </a:lnTo>
                  <a:lnTo>
                    <a:pt x="2656" y="644"/>
                  </a:lnTo>
                  <a:lnTo>
                    <a:pt x="2495" y="403"/>
                  </a:lnTo>
                  <a:lnTo>
                    <a:pt x="2253" y="242"/>
                  </a:lnTo>
                  <a:lnTo>
                    <a:pt x="2012" y="81"/>
                  </a:lnTo>
                  <a:lnTo>
                    <a:pt x="1770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4186537" y="908282"/>
              <a:ext cx="10422" cy="153669"/>
            </a:xfrm>
            <a:custGeom>
              <a:avLst/>
              <a:gdLst/>
              <a:ahLst/>
              <a:cxnLst/>
              <a:rect l="l" t="t" r="r" b="b"/>
              <a:pathLst>
                <a:path w="644" h="9496" extrusionOk="0">
                  <a:moveTo>
                    <a:pt x="161" y="0"/>
                  </a:moveTo>
                  <a:lnTo>
                    <a:pt x="81" y="81"/>
                  </a:lnTo>
                  <a:lnTo>
                    <a:pt x="0" y="161"/>
                  </a:lnTo>
                  <a:lnTo>
                    <a:pt x="0" y="322"/>
                  </a:lnTo>
                  <a:lnTo>
                    <a:pt x="0" y="9415"/>
                  </a:lnTo>
                  <a:lnTo>
                    <a:pt x="0" y="9496"/>
                  </a:lnTo>
                  <a:lnTo>
                    <a:pt x="644" y="9335"/>
                  </a:lnTo>
                  <a:lnTo>
                    <a:pt x="644" y="322"/>
                  </a:lnTo>
                  <a:lnTo>
                    <a:pt x="563" y="161"/>
                  </a:lnTo>
                  <a:lnTo>
                    <a:pt x="483" y="81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2845251" y="1130953"/>
              <a:ext cx="434953" cy="238320"/>
            </a:xfrm>
            <a:custGeom>
              <a:avLst/>
              <a:gdLst/>
              <a:ahLst/>
              <a:cxnLst/>
              <a:rect l="l" t="t" r="r" b="b"/>
              <a:pathLst>
                <a:path w="26878" h="14727" extrusionOk="0">
                  <a:moveTo>
                    <a:pt x="13117" y="1"/>
                  </a:moveTo>
                  <a:lnTo>
                    <a:pt x="11347" y="81"/>
                  </a:lnTo>
                  <a:lnTo>
                    <a:pt x="9657" y="403"/>
                  </a:lnTo>
                  <a:lnTo>
                    <a:pt x="7967" y="805"/>
                  </a:lnTo>
                  <a:lnTo>
                    <a:pt x="6277" y="1288"/>
                  </a:lnTo>
                  <a:lnTo>
                    <a:pt x="4748" y="1932"/>
                  </a:lnTo>
                  <a:lnTo>
                    <a:pt x="4024" y="2334"/>
                  </a:lnTo>
                  <a:lnTo>
                    <a:pt x="3300" y="2817"/>
                  </a:lnTo>
                  <a:lnTo>
                    <a:pt x="2576" y="3300"/>
                  </a:lnTo>
                  <a:lnTo>
                    <a:pt x="2012" y="3863"/>
                  </a:lnTo>
                  <a:lnTo>
                    <a:pt x="1449" y="4426"/>
                  </a:lnTo>
                  <a:lnTo>
                    <a:pt x="966" y="5070"/>
                  </a:lnTo>
                  <a:lnTo>
                    <a:pt x="564" y="5794"/>
                  </a:lnTo>
                  <a:lnTo>
                    <a:pt x="242" y="6599"/>
                  </a:lnTo>
                  <a:lnTo>
                    <a:pt x="81" y="7484"/>
                  </a:lnTo>
                  <a:lnTo>
                    <a:pt x="1" y="8289"/>
                  </a:lnTo>
                  <a:lnTo>
                    <a:pt x="81" y="9094"/>
                  </a:lnTo>
                  <a:lnTo>
                    <a:pt x="323" y="9898"/>
                  </a:lnTo>
                  <a:lnTo>
                    <a:pt x="644" y="10623"/>
                  </a:lnTo>
                  <a:lnTo>
                    <a:pt x="1127" y="11266"/>
                  </a:lnTo>
                  <a:lnTo>
                    <a:pt x="1449" y="11588"/>
                  </a:lnTo>
                  <a:lnTo>
                    <a:pt x="1771" y="11749"/>
                  </a:lnTo>
                  <a:lnTo>
                    <a:pt x="2173" y="11991"/>
                  </a:lnTo>
                  <a:lnTo>
                    <a:pt x="2495" y="12152"/>
                  </a:lnTo>
                  <a:lnTo>
                    <a:pt x="3380" y="12313"/>
                  </a:lnTo>
                  <a:lnTo>
                    <a:pt x="4185" y="12313"/>
                  </a:lnTo>
                  <a:lnTo>
                    <a:pt x="4990" y="12071"/>
                  </a:lnTo>
                  <a:lnTo>
                    <a:pt x="5312" y="11910"/>
                  </a:lnTo>
                  <a:lnTo>
                    <a:pt x="5714" y="11749"/>
                  </a:lnTo>
                  <a:lnTo>
                    <a:pt x="6036" y="11508"/>
                  </a:lnTo>
                  <a:lnTo>
                    <a:pt x="6277" y="11186"/>
                  </a:lnTo>
                  <a:lnTo>
                    <a:pt x="6519" y="10864"/>
                  </a:lnTo>
                  <a:lnTo>
                    <a:pt x="6680" y="10542"/>
                  </a:lnTo>
                  <a:lnTo>
                    <a:pt x="6841" y="11186"/>
                  </a:lnTo>
                  <a:lnTo>
                    <a:pt x="7163" y="11830"/>
                  </a:lnTo>
                  <a:lnTo>
                    <a:pt x="7565" y="12393"/>
                  </a:lnTo>
                  <a:lnTo>
                    <a:pt x="8048" y="12876"/>
                  </a:lnTo>
                  <a:lnTo>
                    <a:pt x="8531" y="13359"/>
                  </a:lnTo>
                  <a:lnTo>
                    <a:pt x="9094" y="13761"/>
                  </a:lnTo>
                  <a:lnTo>
                    <a:pt x="9738" y="14083"/>
                  </a:lnTo>
                  <a:lnTo>
                    <a:pt x="10462" y="14244"/>
                  </a:lnTo>
                  <a:lnTo>
                    <a:pt x="11106" y="14324"/>
                  </a:lnTo>
                  <a:lnTo>
                    <a:pt x="11830" y="14324"/>
                  </a:lnTo>
                  <a:lnTo>
                    <a:pt x="12474" y="14244"/>
                  </a:lnTo>
                  <a:lnTo>
                    <a:pt x="13198" y="14083"/>
                  </a:lnTo>
                  <a:lnTo>
                    <a:pt x="13842" y="13841"/>
                  </a:lnTo>
                  <a:lnTo>
                    <a:pt x="14405" y="13439"/>
                  </a:lnTo>
                  <a:lnTo>
                    <a:pt x="14968" y="13037"/>
                  </a:lnTo>
                  <a:lnTo>
                    <a:pt x="15451" y="12473"/>
                  </a:lnTo>
                  <a:lnTo>
                    <a:pt x="15853" y="12956"/>
                  </a:lnTo>
                  <a:lnTo>
                    <a:pt x="16336" y="13359"/>
                  </a:lnTo>
                  <a:lnTo>
                    <a:pt x="16819" y="13681"/>
                  </a:lnTo>
                  <a:lnTo>
                    <a:pt x="17382" y="14002"/>
                  </a:lnTo>
                  <a:lnTo>
                    <a:pt x="17946" y="14244"/>
                  </a:lnTo>
                  <a:lnTo>
                    <a:pt x="18509" y="14405"/>
                  </a:lnTo>
                  <a:lnTo>
                    <a:pt x="19153" y="14566"/>
                  </a:lnTo>
                  <a:lnTo>
                    <a:pt x="19716" y="14646"/>
                  </a:lnTo>
                  <a:lnTo>
                    <a:pt x="20360" y="14727"/>
                  </a:lnTo>
                  <a:lnTo>
                    <a:pt x="21003" y="14727"/>
                  </a:lnTo>
                  <a:lnTo>
                    <a:pt x="21567" y="14646"/>
                  </a:lnTo>
                  <a:lnTo>
                    <a:pt x="22210" y="14485"/>
                  </a:lnTo>
                  <a:lnTo>
                    <a:pt x="22774" y="14324"/>
                  </a:lnTo>
                  <a:lnTo>
                    <a:pt x="23337" y="14083"/>
                  </a:lnTo>
                  <a:lnTo>
                    <a:pt x="23900" y="13761"/>
                  </a:lnTo>
                  <a:lnTo>
                    <a:pt x="24383" y="13439"/>
                  </a:lnTo>
                  <a:lnTo>
                    <a:pt x="24866" y="13037"/>
                  </a:lnTo>
                  <a:lnTo>
                    <a:pt x="25268" y="12554"/>
                  </a:lnTo>
                  <a:lnTo>
                    <a:pt x="25671" y="12071"/>
                  </a:lnTo>
                  <a:lnTo>
                    <a:pt x="25993" y="11588"/>
                  </a:lnTo>
                  <a:lnTo>
                    <a:pt x="26314" y="11025"/>
                  </a:lnTo>
                  <a:lnTo>
                    <a:pt x="26556" y="10462"/>
                  </a:lnTo>
                  <a:lnTo>
                    <a:pt x="26717" y="9818"/>
                  </a:lnTo>
                  <a:lnTo>
                    <a:pt x="26797" y="9255"/>
                  </a:lnTo>
                  <a:lnTo>
                    <a:pt x="26878" y="8611"/>
                  </a:lnTo>
                  <a:lnTo>
                    <a:pt x="26878" y="8048"/>
                  </a:lnTo>
                  <a:lnTo>
                    <a:pt x="26878" y="7404"/>
                  </a:lnTo>
                  <a:lnTo>
                    <a:pt x="26797" y="6760"/>
                  </a:lnTo>
                  <a:lnTo>
                    <a:pt x="26636" y="6197"/>
                  </a:lnTo>
                  <a:lnTo>
                    <a:pt x="26475" y="5634"/>
                  </a:lnTo>
                  <a:lnTo>
                    <a:pt x="26154" y="5070"/>
                  </a:lnTo>
                  <a:lnTo>
                    <a:pt x="25832" y="4507"/>
                  </a:lnTo>
                  <a:lnTo>
                    <a:pt x="25349" y="3863"/>
                  </a:lnTo>
                  <a:lnTo>
                    <a:pt x="24705" y="3219"/>
                  </a:lnTo>
                  <a:lnTo>
                    <a:pt x="23981" y="2656"/>
                  </a:lnTo>
                  <a:lnTo>
                    <a:pt x="23257" y="2173"/>
                  </a:lnTo>
                  <a:lnTo>
                    <a:pt x="22532" y="1771"/>
                  </a:lnTo>
                  <a:lnTo>
                    <a:pt x="21647" y="1369"/>
                  </a:lnTo>
                  <a:lnTo>
                    <a:pt x="20842" y="1047"/>
                  </a:lnTo>
                  <a:lnTo>
                    <a:pt x="19957" y="805"/>
                  </a:lnTo>
                  <a:lnTo>
                    <a:pt x="18267" y="403"/>
                  </a:lnTo>
                  <a:lnTo>
                    <a:pt x="16578" y="162"/>
                  </a:lnTo>
                  <a:lnTo>
                    <a:pt x="148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3652628" y="1194761"/>
              <a:ext cx="247430" cy="149769"/>
            </a:xfrm>
            <a:custGeom>
              <a:avLst/>
              <a:gdLst/>
              <a:ahLst/>
              <a:cxnLst/>
              <a:rect l="l" t="t" r="r" b="b"/>
              <a:pathLst>
                <a:path w="15290" h="9255" extrusionOk="0">
                  <a:moveTo>
                    <a:pt x="6760" y="1"/>
                  </a:moveTo>
                  <a:lnTo>
                    <a:pt x="5392" y="242"/>
                  </a:lnTo>
                  <a:lnTo>
                    <a:pt x="4668" y="323"/>
                  </a:lnTo>
                  <a:lnTo>
                    <a:pt x="3943" y="564"/>
                  </a:lnTo>
                  <a:lnTo>
                    <a:pt x="3300" y="805"/>
                  </a:lnTo>
                  <a:lnTo>
                    <a:pt x="2656" y="1127"/>
                  </a:lnTo>
                  <a:lnTo>
                    <a:pt x="2012" y="1530"/>
                  </a:lnTo>
                  <a:lnTo>
                    <a:pt x="1449" y="2012"/>
                  </a:lnTo>
                  <a:lnTo>
                    <a:pt x="966" y="2576"/>
                  </a:lnTo>
                  <a:lnTo>
                    <a:pt x="564" y="3139"/>
                  </a:lnTo>
                  <a:lnTo>
                    <a:pt x="242" y="3783"/>
                  </a:lnTo>
                  <a:lnTo>
                    <a:pt x="81" y="4507"/>
                  </a:lnTo>
                  <a:lnTo>
                    <a:pt x="0" y="5151"/>
                  </a:lnTo>
                  <a:lnTo>
                    <a:pt x="0" y="5875"/>
                  </a:lnTo>
                  <a:lnTo>
                    <a:pt x="161" y="6438"/>
                  </a:lnTo>
                  <a:lnTo>
                    <a:pt x="403" y="7002"/>
                  </a:lnTo>
                  <a:lnTo>
                    <a:pt x="644" y="7484"/>
                  </a:lnTo>
                  <a:lnTo>
                    <a:pt x="1046" y="7967"/>
                  </a:lnTo>
                  <a:lnTo>
                    <a:pt x="1529" y="8370"/>
                  </a:lnTo>
                  <a:lnTo>
                    <a:pt x="2012" y="8611"/>
                  </a:lnTo>
                  <a:lnTo>
                    <a:pt x="2575" y="8852"/>
                  </a:lnTo>
                  <a:lnTo>
                    <a:pt x="3139" y="9013"/>
                  </a:lnTo>
                  <a:lnTo>
                    <a:pt x="3702" y="9094"/>
                  </a:lnTo>
                  <a:lnTo>
                    <a:pt x="4265" y="9013"/>
                  </a:lnTo>
                  <a:lnTo>
                    <a:pt x="4828" y="8852"/>
                  </a:lnTo>
                  <a:lnTo>
                    <a:pt x="5392" y="8611"/>
                  </a:lnTo>
                  <a:lnTo>
                    <a:pt x="5875" y="8289"/>
                  </a:lnTo>
                  <a:lnTo>
                    <a:pt x="6357" y="7967"/>
                  </a:lnTo>
                  <a:lnTo>
                    <a:pt x="6760" y="7484"/>
                  </a:lnTo>
                  <a:lnTo>
                    <a:pt x="7082" y="7002"/>
                  </a:lnTo>
                  <a:lnTo>
                    <a:pt x="7323" y="7404"/>
                  </a:lnTo>
                  <a:lnTo>
                    <a:pt x="7564" y="7726"/>
                  </a:lnTo>
                  <a:lnTo>
                    <a:pt x="7886" y="8128"/>
                  </a:lnTo>
                  <a:lnTo>
                    <a:pt x="8289" y="8370"/>
                  </a:lnTo>
                  <a:lnTo>
                    <a:pt x="9093" y="8852"/>
                  </a:lnTo>
                  <a:lnTo>
                    <a:pt x="9979" y="9174"/>
                  </a:lnTo>
                  <a:lnTo>
                    <a:pt x="10864" y="9255"/>
                  </a:lnTo>
                  <a:lnTo>
                    <a:pt x="11829" y="9255"/>
                  </a:lnTo>
                  <a:lnTo>
                    <a:pt x="12232" y="9094"/>
                  </a:lnTo>
                  <a:lnTo>
                    <a:pt x="12715" y="9013"/>
                  </a:lnTo>
                  <a:lnTo>
                    <a:pt x="13117" y="8772"/>
                  </a:lnTo>
                  <a:lnTo>
                    <a:pt x="13519" y="8530"/>
                  </a:lnTo>
                  <a:lnTo>
                    <a:pt x="13922" y="8289"/>
                  </a:lnTo>
                  <a:lnTo>
                    <a:pt x="14243" y="7887"/>
                  </a:lnTo>
                  <a:lnTo>
                    <a:pt x="14485" y="7565"/>
                  </a:lnTo>
                  <a:lnTo>
                    <a:pt x="14726" y="7162"/>
                  </a:lnTo>
                  <a:lnTo>
                    <a:pt x="15129" y="6277"/>
                  </a:lnTo>
                  <a:lnTo>
                    <a:pt x="15290" y="5392"/>
                  </a:lnTo>
                  <a:lnTo>
                    <a:pt x="15290" y="4427"/>
                  </a:lnTo>
                  <a:lnTo>
                    <a:pt x="15129" y="3541"/>
                  </a:lnTo>
                  <a:lnTo>
                    <a:pt x="14968" y="3139"/>
                  </a:lnTo>
                  <a:lnTo>
                    <a:pt x="14807" y="2656"/>
                  </a:lnTo>
                  <a:lnTo>
                    <a:pt x="14565" y="2254"/>
                  </a:lnTo>
                  <a:lnTo>
                    <a:pt x="14243" y="1932"/>
                  </a:lnTo>
                  <a:lnTo>
                    <a:pt x="13680" y="1369"/>
                  </a:lnTo>
                  <a:lnTo>
                    <a:pt x="13036" y="966"/>
                  </a:lnTo>
                  <a:lnTo>
                    <a:pt x="12312" y="644"/>
                  </a:lnTo>
                  <a:lnTo>
                    <a:pt x="11508" y="323"/>
                  </a:lnTo>
                  <a:lnTo>
                    <a:pt x="10703" y="162"/>
                  </a:lnTo>
                  <a:lnTo>
                    <a:pt x="9898" y="81"/>
                  </a:lnTo>
                  <a:lnTo>
                    <a:pt x="82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4086254" y="843164"/>
              <a:ext cx="182328" cy="82061"/>
            </a:xfrm>
            <a:custGeom>
              <a:avLst/>
              <a:gdLst/>
              <a:ahLst/>
              <a:cxnLst/>
              <a:rect l="l" t="t" r="r" b="b"/>
              <a:pathLst>
                <a:path w="11267" h="5071" extrusionOk="0">
                  <a:moveTo>
                    <a:pt x="4588" y="1"/>
                  </a:moveTo>
                  <a:lnTo>
                    <a:pt x="4588" y="403"/>
                  </a:lnTo>
                  <a:lnTo>
                    <a:pt x="4427" y="403"/>
                  </a:lnTo>
                  <a:lnTo>
                    <a:pt x="4427" y="725"/>
                  </a:lnTo>
                  <a:lnTo>
                    <a:pt x="1" y="725"/>
                  </a:lnTo>
                  <a:lnTo>
                    <a:pt x="1" y="886"/>
                  </a:lnTo>
                  <a:lnTo>
                    <a:pt x="162" y="966"/>
                  </a:lnTo>
                  <a:lnTo>
                    <a:pt x="6358" y="4990"/>
                  </a:lnTo>
                  <a:lnTo>
                    <a:pt x="6519" y="5070"/>
                  </a:lnTo>
                  <a:lnTo>
                    <a:pt x="6680" y="5070"/>
                  </a:lnTo>
                  <a:lnTo>
                    <a:pt x="6760" y="4990"/>
                  </a:lnTo>
                  <a:lnTo>
                    <a:pt x="6921" y="4749"/>
                  </a:lnTo>
                  <a:lnTo>
                    <a:pt x="9014" y="2576"/>
                  </a:lnTo>
                  <a:lnTo>
                    <a:pt x="11025" y="403"/>
                  </a:lnTo>
                  <a:lnTo>
                    <a:pt x="11186" y="242"/>
                  </a:lnTo>
                  <a:lnTo>
                    <a:pt x="11267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4100592" y="828842"/>
              <a:ext cx="156274" cy="84667"/>
            </a:xfrm>
            <a:custGeom>
              <a:avLst/>
              <a:gdLst/>
              <a:ahLst/>
              <a:cxnLst/>
              <a:rect l="l" t="t" r="r" b="b"/>
              <a:pathLst>
                <a:path w="9657" h="5232" extrusionOk="0">
                  <a:moveTo>
                    <a:pt x="6035" y="1"/>
                  </a:moveTo>
                  <a:lnTo>
                    <a:pt x="4748" y="81"/>
                  </a:lnTo>
                  <a:lnTo>
                    <a:pt x="3541" y="242"/>
                  </a:lnTo>
                  <a:lnTo>
                    <a:pt x="2253" y="564"/>
                  </a:lnTo>
                  <a:lnTo>
                    <a:pt x="1127" y="966"/>
                  </a:lnTo>
                  <a:lnTo>
                    <a:pt x="0" y="1610"/>
                  </a:lnTo>
                  <a:lnTo>
                    <a:pt x="5633" y="5231"/>
                  </a:lnTo>
                  <a:lnTo>
                    <a:pt x="7645" y="3058"/>
                  </a:lnTo>
                  <a:lnTo>
                    <a:pt x="9656" y="805"/>
                  </a:lnTo>
                  <a:lnTo>
                    <a:pt x="8449" y="403"/>
                  </a:lnTo>
                  <a:lnTo>
                    <a:pt x="7242" y="16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2996314" y="869218"/>
              <a:ext cx="332081" cy="171907"/>
            </a:xfrm>
            <a:custGeom>
              <a:avLst/>
              <a:gdLst/>
              <a:ahLst/>
              <a:cxnLst/>
              <a:rect l="l" t="t" r="r" b="b"/>
              <a:pathLst>
                <a:path w="20521" h="10623" extrusionOk="0">
                  <a:moveTo>
                    <a:pt x="1127" y="0"/>
                  </a:moveTo>
                  <a:lnTo>
                    <a:pt x="805" y="403"/>
                  </a:lnTo>
                  <a:lnTo>
                    <a:pt x="564" y="885"/>
                  </a:lnTo>
                  <a:lnTo>
                    <a:pt x="322" y="1368"/>
                  </a:lnTo>
                  <a:lnTo>
                    <a:pt x="161" y="1931"/>
                  </a:lnTo>
                  <a:lnTo>
                    <a:pt x="81" y="2414"/>
                  </a:lnTo>
                  <a:lnTo>
                    <a:pt x="0" y="2978"/>
                  </a:lnTo>
                  <a:lnTo>
                    <a:pt x="0" y="4024"/>
                  </a:lnTo>
                  <a:lnTo>
                    <a:pt x="242" y="5070"/>
                  </a:lnTo>
                  <a:lnTo>
                    <a:pt x="403" y="5553"/>
                  </a:lnTo>
                  <a:lnTo>
                    <a:pt x="644" y="6035"/>
                  </a:lnTo>
                  <a:lnTo>
                    <a:pt x="885" y="6518"/>
                  </a:lnTo>
                  <a:lnTo>
                    <a:pt x="1207" y="7001"/>
                  </a:lnTo>
                  <a:lnTo>
                    <a:pt x="1529" y="7403"/>
                  </a:lnTo>
                  <a:lnTo>
                    <a:pt x="1932" y="7725"/>
                  </a:lnTo>
                  <a:lnTo>
                    <a:pt x="2414" y="8047"/>
                  </a:lnTo>
                  <a:lnTo>
                    <a:pt x="2817" y="8289"/>
                  </a:lnTo>
                  <a:lnTo>
                    <a:pt x="3380" y="8530"/>
                  </a:lnTo>
                  <a:lnTo>
                    <a:pt x="3863" y="8691"/>
                  </a:lnTo>
                  <a:lnTo>
                    <a:pt x="4346" y="8852"/>
                  </a:lnTo>
                  <a:lnTo>
                    <a:pt x="5955" y="8852"/>
                  </a:lnTo>
                  <a:lnTo>
                    <a:pt x="7001" y="8691"/>
                  </a:lnTo>
                  <a:lnTo>
                    <a:pt x="7564" y="8530"/>
                  </a:lnTo>
                  <a:lnTo>
                    <a:pt x="8047" y="8289"/>
                  </a:lnTo>
                  <a:lnTo>
                    <a:pt x="8530" y="8047"/>
                  </a:lnTo>
                  <a:lnTo>
                    <a:pt x="8932" y="7725"/>
                  </a:lnTo>
                  <a:lnTo>
                    <a:pt x="9335" y="7403"/>
                  </a:lnTo>
                  <a:lnTo>
                    <a:pt x="9737" y="7001"/>
                  </a:lnTo>
                  <a:lnTo>
                    <a:pt x="9898" y="7484"/>
                  </a:lnTo>
                  <a:lnTo>
                    <a:pt x="10139" y="7886"/>
                  </a:lnTo>
                  <a:lnTo>
                    <a:pt x="10703" y="8691"/>
                  </a:lnTo>
                  <a:lnTo>
                    <a:pt x="11427" y="9335"/>
                  </a:lnTo>
                  <a:lnTo>
                    <a:pt x="12312" y="9898"/>
                  </a:lnTo>
                  <a:lnTo>
                    <a:pt x="13197" y="10300"/>
                  </a:lnTo>
                  <a:lnTo>
                    <a:pt x="14083" y="10542"/>
                  </a:lnTo>
                  <a:lnTo>
                    <a:pt x="15129" y="10622"/>
                  </a:lnTo>
                  <a:lnTo>
                    <a:pt x="15611" y="10622"/>
                  </a:lnTo>
                  <a:lnTo>
                    <a:pt x="16094" y="10542"/>
                  </a:lnTo>
                  <a:lnTo>
                    <a:pt x="16577" y="10461"/>
                  </a:lnTo>
                  <a:lnTo>
                    <a:pt x="16979" y="10220"/>
                  </a:lnTo>
                  <a:lnTo>
                    <a:pt x="17865" y="9818"/>
                  </a:lnTo>
                  <a:lnTo>
                    <a:pt x="18669" y="9174"/>
                  </a:lnTo>
                  <a:lnTo>
                    <a:pt x="19313" y="8450"/>
                  </a:lnTo>
                  <a:lnTo>
                    <a:pt x="19876" y="7645"/>
                  </a:lnTo>
                  <a:lnTo>
                    <a:pt x="20279" y="6760"/>
                  </a:lnTo>
                  <a:lnTo>
                    <a:pt x="20520" y="5794"/>
                  </a:lnTo>
                  <a:lnTo>
                    <a:pt x="20520" y="5311"/>
                  </a:lnTo>
                  <a:lnTo>
                    <a:pt x="20520" y="4828"/>
                  </a:lnTo>
                  <a:lnTo>
                    <a:pt x="20118" y="5553"/>
                  </a:lnTo>
                  <a:lnTo>
                    <a:pt x="19555" y="6196"/>
                  </a:lnTo>
                  <a:lnTo>
                    <a:pt x="18911" y="6760"/>
                  </a:lnTo>
                  <a:lnTo>
                    <a:pt x="18187" y="7162"/>
                  </a:lnTo>
                  <a:lnTo>
                    <a:pt x="17382" y="7484"/>
                  </a:lnTo>
                  <a:lnTo>
                    <a:pt x="16577" y="7725"/>
                  </a:lnTo>
                  <a:lnTo>
                    <a:pt x="15772" y="7806"/>
                  </a:lnTo>
                  <a:lnTo>
                    <a:pt x="14887" y="7725"/>
                  </a:lnTo>
                  <a:lnTo>
                    <a:pt x="14083" y="7484"/>
                  </a:lnTo>
                  <a:lnTo>
                    <a:pt x="13278" y="7162"/>
                  </a:lnTo>
                  <a:lnTo>
                    <a:pt x="12634" y="6679"/>
                  </a:lnTo>
                  <a:lnTo>
                    <a:pt x="11990" y="6116"/>
                  </a:lnTo>
                  <a:lnTo>
                    <a:pt x="11427" y="5472"/>
                  </a:lnTo>
                  <a:lnTo>
                    <a:pt x="11025" y="4748"/>
                  </a:lnTo>
                  <a:lnTo>
                    <a:pt x="10703" y="3943"/>
                  </a:lnTo>
                  <a:lnTo>
                    <a:pt x="10461" y="3139"/>
                  </a:lnTo>
                  <a:lnTo>
                    <a:pt x="10059" y="3943"/>
                  </a:lnTo>
                  <a:lnTo>
                    <a:pt x="9415" y="4587"/>
                  </a:lnTo>
                  <a:lnTo>
                    <a:pt x="8691" y="5150"/>
                  </a:lnTo>
                  <a:lnTo>
                    <a:pt x="7967" y="5553"/>
                  </a:lnTo>
                  <a:lnTo>
                    <a:pt x="7082" y="5874"/>
                  </a:lnTo>
                  <a:lnTo>
                    <a:pt x="6196" y="6035"/>
                  </a:lnTo>
                  <a:lnTo>
                    <a:pt x="5311" y="5955"/>
                  </a:lnTo>
                  <a:lnTo>
                    <a:pt x="4426" y="5794"/>
                  </a:lnTo>
                  <a:lnTo>
                    <a:pt x="3541" y="5392"/>
                  </a:lnTo>
                  <a:lnTo>
                    <a:pt x="2817" y="4909"/>
                  </a:lnTo>
                  <a:lnTo>
                    <a:pt x="2173" y="4265"/>
                  </a:lnTo>
                  <a:lnTo>
                    <a:pt x="1690" y="3460"/>
                  </a:lnTo>
                  <a:lnTo>
                    <a:pt x="1288" y="2656"/>
                  </a:lnTo>
                  <a:lnTo>
                    <a:pt x="1046" y="1771"/>
                  </a:lnTo>
                  <a:lnTo>
                    <a:pt x="966" y="885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414324" y="1215604"/>
              <a:ext cx="289100" cy="101578"/>
            </a:xfrm>
            <a:custGeom>
              <a:avLst/>
              <a:gdLst/>
              <a:ahLst/>
              <a:cxnLst/>
              <a:rect l="l" t="t" r="r" b="b"/>
              <a:pathLst>
                <a:path w="17865" h="6277" extrusionOk="0">
                  <a:moveTo>
                    <a:pt x="0" y="0"/>
                  </a:moveTo>
                  <a:lnTo>
                    <a:pt x="81" y="805"/>
                  </a:lnTo>
                  <a:lnTo>
                    <a:pt x="322" y="1610"/>
                  </a:lnTo>
                  <a:lnTo>
                    <a:pt x="563" y="2414"/>
                  </a:lnTo>
                  <a:lnTo>
                    <a:pt x="885" y="3139"/>
                  </a:lnTo>
                  <a:lnTo>
                    <a:pt x="1368" y="3863"/>
                  </a:lnTo>
                  <a:lnTo>
                    <a:pt x="1851" y="4506"/>
                  </a:lnTo>
                  <a:lnTo>
                    <a:pt x="2414" y="5070"/>
                  </a:lnTo>
                  <a:lnTo>
                    <a:pt x="3058" y="5553"/>
                  </a:lnTo>
                  <a:lnTo>
                    <a:pt x="3782" y="5874"/>
                  </a:lnTo>
                  <a:lnTo>
                    <a:pt x="4587" y="6116"/>
                  </a:lnTo>
                  <a:lnTo>
                    <a:pt x="5472" y="6196"/>
                  </a:lnTo>
                  <a:lnTo>
                    <a:pt x="6277" y="6116"/>
                  </a:lnTo>
                  <a:lnTo>
                    <a:pt x="7082" y="5874"/>
                  </a:lnTo>
                  <a:lnTo>
                    <a:pt x="7806" y="5553"/>
                  </a:lnTo>
                  <a:lnTo>
                    <a:pt x="8128" y="5311"/>
                  </a:lnTo>
                  <a:lnTo>
                    <a:pt x="8369" y="4989"/>
                  </a:lnTo>
                  <a:lnTo>
                    <a:pt x="8611" y="4667"/>
                  </a:lnTo>
                  <a:lnTo>
                    <a:pt x="8852" y="4346"/>
                  </a:lnTo>
                  <a:lnTo>
                    <a:pt x="9335" y="4909"/>
                  </a:lnTo>
                  <a:lnTo>
                    <a:pt x="9898" y="5392"/>
                  </a:lnTo>
                  <a:lnTo>
                    <a:pt x="10622" y="5714"/>
                  </a:lnTo>
                  <a:lnTo>
                    <a:pt x="11266" y="6035"/>
                  </a:lnTo>
                  <a:lnTo>
                    <a:pt x="11990" y="6196"/>
                  </a:lnTo>
                  <a:lnTo>
                    <a:pt x="12795" y="6277"/>
                  </a:lnTo>
                  <a:lnTo>
                    <a:pt x="13519" y="6196"/>
                  </a:lnTo>
                  <a:lnTo>
                    <a:pt x="14243" y="6035"/>
                  </a:lnTo>
                  <a:lnTo>
                    <a:pt x="14968" y="5794"/>
                  </a:lnTo>
                  <a:lnTo>
                    <a:pt x="15611" y="5392"/>
                  </a:lnTo>
                  <a:lnTo>
                    <a:pt x="16175" y="4909"/>
                  </a:lnTo>
                  <a:lnTo>
                    <a:pt x="16738" y="4346"/>
                  </a:lnTo>
                  <a:lnTo>
                    <a:pt x="17140" y="3782"/>
                  </a:lnTo>
                  <a:lnTo>
                    <a:pt x="17462" y="3058"/>
                  </a:lnTo>
                  <a:lnTo>
                    <a:pt x="17704" y="2334"/>
                  </a:lnTo>
                  <a:lnTo>
                    <a:pt x="17865" y="1610"/>
                  </a:lnTo>
                  <a:lnTo>
                    <a:pt x="17382" y="2092"/>
                  </a:lnTo>
                  <a:lnTo>
                    <a:pt x="16818" y="2495"/>
                  </a:lnTo>
                  <a:lnTo>
                    <a:pt x="16255" y="2817"/>
                  </a:lnTo>
                  <a:lnTo>
                    <a:pt x="15611" y="3058"/>
                  </a:lnTo>
                  <a:lnTo>
                    <a:pt x="14968" y="3219"/>
                  </a:lnTo>
                  <a:lnTo>
                    <a:pt x="14324" y="3380"/>
                  </a:lnTo>
                  <a:lnTo>
                    <a:pt x="13600" y="3380"/>
                  </a:lnTo>
                  <a:lnTo>
                    <a:pt x="12956" y="3299"/>
                  </a:lnTo>
                  <a:lnTo>
                    <a:pt x="12312" y="3139"/>
                  </a:lnTo>
                  <a:lnTo>
                    <a:pt x="11668" y="2897"/>
                  </a:lnTo>
                  <a:lnTo>
                    <a:pt x="11105" y="2575"/>
                  </a:lnTo>
                  <a:lnTo>
                    <a:pt x="10542" y="2253"/>
                  </a:lnTo>
                  <a:lnTo>
                    <a:pt x="10059" y="1771"/>
                  </a:lnTo>
                  <a:lnTo>
                    <a:pt x="9576" y="1288"/>
                  </a:lnTo>
                  <a:lnTo>
                    <a:pt x="9254" y="724"/>
                  </a:lnTo>
                  <a:lnTo>
                    <a:pt x="8932" y="161"/>
                  </a:lnTo>
                  <a:lnTo>
                    <a:pt x="8611" y="805"/>
                  </a:lnTo>
                  <a:lnTo>
                    <a:pt x="8208" y="1449"/>
                  </a:lnTo>
                  <a:lnTo>
                    <a:pt x="7725" y="2012"/>
                  </a:lnTo>
                  <a:lnTo>
                    <a:pt x="7162" y="2414"/>
                  </a:lnTo>
                  <a:lnTo>
                    <a:pt x="6518" y="2817"/>
                  </a:lnTo>
                  <a:lnTo>
                    <a:pt x="5875" y="3139"/>
                  </a:lnTo>
                  <a:lnTo>
                    <a:pt x="5150" y="3299"/>
                  </a:lnTo>
                  <a:lnTo>
                    <a:pt x="4346" y="3299"/>
                  </a:lnTo>
                  <a:lnTo>
                    <a:pt x="3621" y="3219"/>
                  </a:lnTo>
                  <a:lnTo>
                    <a:pt x="2897" y="3058"/>
                  </a:lnTo>
                  <a:lnTo>
                    <a:pt x="2253" y="2736"/>
                  </a:lnTo>
                  <a:lnTo>
                    <a:pt x="1610" y="2334"/>
                  </a:lnTo>
                  <a:lnTo>
                    <a:pt x="1127" y="1851"/>
                  </a:lnTo>
                  <a:lnTo>
                    <a:pt x="644" y="1288"/>
                  </a:lnTo>
                  <a:lnTo>
                    <a:pt x="242" y="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3277582" y="556685"/>
              <a:ext cx="244841" cy="127631"/>
            </a:xfrm>
            <a:custGeom>
              <a:avLst/>
              <a:gdLst/>
              <a:ahLst/>
              <a:cxnLst/>
              <a:rect l="l" t="t" r="r" b="b"/>
              <a:pathLst>
                <a:path w="15130" h="7887" extrusionOk="0">
                  <a:moveTo>
                    <a:pt x="242" y="0"/>
                  </a:moveTo>
                  <a:lnTo>
                    <a:pt x="1" y="886"/>
                  </a:lnTo>
                  <a:lnTo>
                    <a:pt x="1" y="1690"/>
                  </a:lnTo>
                  <a:lnTo>
                    <a:pt x="81" y="2575"/>
                  </a:lnTo>
                  <a:lnTo>
                    <a:pt x="242" y="3461"/>
                  </a:lnTo>
                  <a:lnTo>
                    <a:pt x="564" y="4265"/>
                  </a:lnTo>
                  <a:lnTo>
                    <a:pt x="1047" y="4990"/>
                  </a:lnTo>
                  <a:lnTo>
                    <a:pt x="1610" y="5633"/>
                  </a:lnTo>
                  <a:lnTo>
                    <a:pt x="2334" y="6116"/>
                  </a:lnTo>
                  <a:lnTo>
                    <a:pt x="3139" y="6518"/>
                  </a:lnTo>
                  <a:lnTo>
                    <a:pt x="3944" y="6760"/>
                  </a:lnTo>
                  <a:lnTo>
                    <a:pt x="4829" y="6921"/>
                  </a:lnTo>
                  <a:lnTo>
                    <a:pt x="5634" y="6840"/>
                  </a:lnTo>
                  <a:lnTo>
                    <a:pt x="6519" y="6679"/>
                  </a:lnTo>
                  <a:lnTo>
                    <a:pt x="7324" y="6358"/>
                  </a:lnTo>
                  <a:lnTo>
                    <a:pt x="8048" y="5955"/>
                  </a:lnTo>
                  <a:lnTo>
                    <a:pt x="8772" y="5392"/>
                  </a:lnTo>
                  <a:lnTo>
                    <a:pt x="8933" y="5955"/>
                  </a:lnTo>
                  <a:lnTo>
                    <a:pt x="9174" y="6438"/>
                  </a:lnTo>
                  <a:lnTo>
                    <a:pt x="9577" y="6840"/>
                  </a:lnTo>
                  <a:lnTo>
                    <a:pt x="9979" y="7243"/>
                  </a:lnTo>
                  <a:lnTo>
                    <a:pt x="10462" y="7484"/>
                  </a:lnTo>
                  <a:lnTo>
                    <a:pt x="10945" y="7726"/>
                  </a:lnTo>
                  <a:lnTo>
                    <a:pt x="11508" y="7886"/>
                  </a:lnTo>
                  <a:lnTo>
                    <a:pt x="12071" y="7886"/>
                  </a:lnTo>
                  <a:lnTo>
                    <a:pt x="12635" y="7806"/>
                  </a:lnTo>
                  <a:lnTo>
                    <a:pt x="13198" y="7645"/>
                  </a:lnTo>
                  <a:lnTo>
                    <a:pt x="13681" y="7323"/>
                  </a:lnTo>
                  <a:lnTo>
                    <a:pt x="14083" y="7001"/>
                  </a:lnTo>
                  <a:lnTo>
                    <a:pt x="14485" y="6599"/>
                  </a:lnTo>
                  <a:lnTo>
                    <a:pt x="14807" y="6116"/>
                  </a:lnTo>
                  <a:lnTo>
                    <a:pt x="15049" y="5553"/>
                  </a:lnTo>
                  <a:lnTo>
                    <a:pt x="15129" y="5070"/>
                  </a:lnTo>
                  <a:lnTo>
                    <a:pt x="14727" y="5311"/>
                  </a:lnTo>
                  <a:lnTo>
                    <a:pt x="14244" y="5472"/>
                  </a:lnTo>
                  <a:lnTo>
                    <a:pt x="13761" y="5633"/>
                  </a:lnTo>
                  <a:lnTo>
                    <a:pt x="13278" y="5714"/>
                  </a:lnTo>
                  <a:lnTo>
                    <a:pt x="12715" y="5714"/>
                  </a:lnTo>
                  <a:lnTo>
                    <a:pt x="12232" y="5633"/>
                  </a:lnTo>
                  <a:lnTo>
                    <a:pt x="11749" y="5472"/>
                  </a:lnTo>
                  <a:lnTo>
                    <a:pt x="11267" y="5311"/>
                  </a:lnTo>
                  <a:lnTo>
                    <a:pt x="10864" y="4990"/>
                  </a:lnTo>
                  <a:lnTo>
                    <a:pt x="10462" y="4668"/>
                  </a:lnTo>
                  <a:lnTo>
                    <a:pt x="10140" y="4265"/>
                  </a:lnTo>
                  <a:lnTo>
                    <a:pt x="9818" y="3863"/>
                  </a:lnTo>
                  <a:lnTo>
                    <a:pt x="9657" y="3380"/>
                  </a:lnTo>
                  <a:lnTo>
                    <a:pt x="9496" y="2897"/>
                  </a:lnTo>
                  <a:lnTo>
                    <a:pt x="9416" y="2415"/>
                  </a:lnTo>
                  <a:lnTo>
                    <a:pt x="9335" y="1932"/>
                  </a:lnTo>
                  <a:lnTo>
                    <a:pt x="8933" y="2575"/>
                  </a:lnTo>
                  <a:lnTo>
                    <a:pt x="8370" y="3139"/>
                  </a:lnTo>
                  <a:lnTo>
                    <a:pt x="7806" y="3622"/>
                  </a:lnTo>
                  <a:lnTo>
                    <a:pt x="7082" y="3943"/>
                  </a:lnTo>
                  <a:lnTo>
                    <a:pt x="6358" y="4265"/>
                  </a:lnTo>
                  <a:lnTo>
                    <a:pt x="5634" y="4426"/>
                  </a:lnTo>
                  <a:lnTo>
                    <a:pt x="4829" y="4426"/>
                  </a:lnTo>
                  <a:lnTo>
                    <a:pt x="4105" y="4346"/>
                  </a:lnTo>
                  <a:lnTo>
                    <a:pt x="3381" y="4104"/>
                  </a:lnTo>
                  <a:lnTo>
                    <a:pt x="2656" y="3782"/>
                  </a:lnTo>
                  <a:lnTo>
                    <a:pt x="2093" y="3300"/>
                  </a:lnTo>
                  <a:lnTo>
                    <a:pt x="1530" y="2817"/>
                  </a:lnTo>
                  <a:lnTo>
                    <a:pt x="1047" y="2173"/>
                  </a:lnTo>
                  <a:lnTo>
                    <a:pt x="645" y="1529"/>
                  </a:lnTo>
                  <a:lnTo>
                    <a:pt x="403" y="80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2772332" y="1127054"/>
              <a:ext cx="223998" cy="82045"/>
            </a:xfrm>
            <a:custGeom>
              <a:avLst/>
              <a:gdLst/>
              <a:ahLst/>
              <a:cxnLst/>
              <a:rect l="l" t="t" r="r" b="b"/>
              <a:pathLst>
                <a:path w="13842" h="5070" extrusionOk="0">
                  <a:moveTo>
                    <a:pt x="8128" y="0"/>
                  </a:moveTo>
                  <a:lnTo>
                    <a:pt x="7806" y="483"/>
                  </a:lnTo>
                  <a:lnTo>
                    <a:pt x="7484" y="966"/>
                  </a:lnTo>
                  <a:lnTo>
                    <a:pt x="7001" y="1368"/>
                  </a:lnTo>
                  <a:lnTo>
                    <a:pt x="6518" y="1771"/>
                  </a:lnTo>
                  <a:lnTo>
                    <a:pt x="6036" y="2092"/>
                  </a:lnTo>
                  <a:lnTo>
                    <a:pt x="5472" y="2334"/>
                  </a:lnTo>
                  <a:lnTo>
                    <a:pt x="4829" y="2495"/>
                  </a:lnTo>
                  <a:lnTo>
                    <a:pt x="4265" y="2575"/>
                  </a:lnTo>
                  <a:lnTo>
                    <a:pt x="3621" y="2575"/>
                  </a:lnTo>
                  <a:lnTo>
                    <a:pt x="3058" y="2495"/>
                  </a:lnTo>
                  <a:lnTo>
                    <a:pt x="2495" y="2334"/>
                  </a:lnTo>
                  <a:lnTo>
                    <a:pt x="1932" y="2092"/>
                  </a:lnTo>
                  <a:lnTo>
                    <a:pt x="1368" y="1771"/>
                  </a:lnTo>
                  <a:lnTo>
                    <a:pt x="886" y="1368"/>
                  </a:lnTo>
                  <a:lnTo>
                    <a:pt x="483" y="966"/>
                  </a:lnTo>
                  <a:lnTo>
                    <a:pt x="81" y="483"/>
                  </a:lnTo>
                  <a:lnTo>
                    <a:pt x="0" y="1127"/>
                  </a:lnTo>
                  <a:lnTo>
                    <a:pt x="81" y="1771"/>
                  </a:lnTo>
                  <a:lnTo>
                    <a:pt x="242" y="2414"/>
                  </a:lnTo>
                  <a:lnTo>
                    <a:pt x="483" y="3058"/>
                  </a:lnTo>
                  <a:lnTo>
                    <a:pt x="805" y="3541"/>
                  </a:lnTo>
                  <a:lnTo>
                    <a:pt x="1288" y="4024"/>
                  </a:lnTo>
                  <a:lnTo>
                    <a:pt x="1771" y="4507"/>
                  </a:lnTo>
                  <a:lnTo>
                    <a:pt x="2334" y="4748"/>
                  </a:lnTo>
                  <a:lnTo>
                    <a:pt x="2978" y="4989"/>
                  </a:lnTo>
                  <a:lnTo>
                    <a:pt x="3621" y="5070"/>
                  </a:lnTo>
                  <a:lnTo>
                    <a:pt x="4265" y="5070"/>
                  </a:lnTo>
                  <a:lnTo>
                    <a:pt x="4909" y="4989"/>
                  </a:lnTo>
                  <a:lnTo>
                    <a:pt x="5472" y="4748"/>
                  </a:lnTo>
                  <a:lnTo>
                    <a:pt x="6116" y="4426"/>
                  </a:lnTo>
                  <a:lnTo>
                    <a:pt x="6599" y="4024"/>
                  </a:lnTo>
                  <a:lnTo>
                    <a:pt x="7001" y="3541"/>
                  </a:lnTo>
                  <a:lnTo>
                    <a:pt x="7404" y="3943"/>
                  </a:lnTo>
                  <a:lnTo>
                    <a:pt x="7886" y="4346"/>
                  </a:lnTo>
                  <a:lnTo>
                    <a:pt x="8369" y="4667"/>
                  </a:lnTo>
                  <a:lnTo>
                    <a:pt x="8933" y="4828"/>
                  </a:lnTo>
                  <a:lnTo>
                    <a:pt x="9496" y="4989"/>
                  </a:lnTo>
                  <a:lnTo>
                    <a:pt x="10703" y="4989"/>
                  </a:lnTo>
                  <a:lnTo>
                    <a:pt x="11266" y="4828"/>
                  </a:lnTo>
                  <a:lnTo>
                    <a:pt x="11829" y="4587"/>
                  </a:lnTo>
                  <a:lnTo>
                    <a:pt x="12312" y="4265"/>
                  </a:lnTo>
                  <a:lnTo>
                    <a:pt x="12715" y="3863"/>
                  </a:lnTo>
                  <a:lnTo>
                    <a:pt x="13117" y="3380"/>
                  </a:lnTo>
                  <a:lnTo>
                    <a:pt x="13439" y="2897"/>
                  </a:lnTo>
                  <a:lnTo>
                    <a:pt x="13680" y="2334"/>
                  </a:lnTo>
                  <a:lnTo>
                    <a:pt x="13761" y="1771"/>
                  </a:lnTo>
                  <a:lnTo>
                    <a:pt x="13841" y="1207"/>
                  </a:lnTo>
                  <a:lnTo>
                    <a:pt x="13841" y="1207"/>
                  </a:lnTo>
                  <a:lnTo>
                    <a:pt x="13600" y="1529"/>
                  </a:lnTo>
                  <a:lnTo>
                    <a:pt x="13358" y="1851"/>
                  </a:lnTo>
                  <a:lnTo>
                    <a:pt x="12715" y="2334"/>
                  </a:lnTo>
                  <a:lnTo>
                    <a:pt x="11990" y="2656"/>
                  </a:lnTo>
                  <a:lnTo>
                    <a:pt x="11588" y="2736"/>
                  </a:lnTo>
                  <a:lnTo>
                    <a:pt x="11186" y="2817"/>
                  </a:lnTo>
                  <a:lnTo>
                    <a:pt x="10381" y="2817"/>
                  </a:lnTo>
                  <a:lnTo>
                    <a:pt x="9657" y="2575"/>
                  </a:lnTo>
                  <a:lnTo>
                    <a:pt x="8933" y="2173"/>
                  </a:lnTo>
                  <a:lnTo>
                    <a:pt x="8611" y="1932"/>
                  </a:lnTo>
                  <a:lnTo>
                    <a:pt x="8289" y="1690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2" name="Google Shape;1492;p40"/>
          <p:cNvGrpSpPr/>
          <p:nvPr/>
        </p:nvGrpSpPr>
        <p:grpSpPr>
          <a:xfrm rot="-152846">
            <a:off x="801318" y="1908755"/>
            <a:ext cx="2593278" cy="913079"/>
            <a:chOff x="5142175" y="4369850"/>
            <a:chExt cx="1625700" cy="572400"/>
          </a:xfrm>
        </p:grpSpPr>
        <p:sp>
          <p:nvSpPr>
            <p:cNvPr id="1493" name="Google Shape;1493;p4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" name="Google Shape;2199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Direktno hvatanje iz vazduha</a:t>
            </a:r>
            <a:endParaRPr dirty="0"/>
          </a:p>
        </p:txBody>
      </p:sp>
      <p:grpSp>
        <p:nvGrpSpPr>
          <p:cNvPr id="2200" name="Google Shape;2200;p59"/>
          <p:cNvGrpSpPr/>
          <p:nvPr/>
        </p:nvGrpSpPr>
        <p:grpSpPr>
          <a:xfrm>
            <a:off x="4572000" y="1666350"/>
            <a:ext cx="3859345" cy="2538061"/>
            <a:chOff x="4572000" y="1666350"/>
            <a:chExt cx="3859345" cy="2538061"/>
          </a:xfrm>
        </p:grpSpPr>
        <p:sp>
          <p:nvSpPr>
            <p:cNvPr id="2201" name="Google Shape;2201;p59"/>
            <p:cNvSpPr/>
            <p:nvPr/>
          </p:nvSpPr>
          <p:spPr>
            <a:xfrm>
              <a:off x="4572000" y="1884308"/>
              <a:ext cx="1433760" cy="2320102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2" name="Google Shape;2202;p59"/>
            <p:cNvSpPr/>
            <p:nvPr/>
          </p:nvSpPr>
          <p:spPr>
            <a:xfrm>
              <a:off x="5752396" y="1666350"/>
              <a:ext cx="562489" cy="640766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9"/>
            <p:cNvSpPr/>
            <p:nvPr/>
          </p:nvSpPr>
          <p:spPr>
            <a:xfrm>
              <a:off x="6179941" y="1809584"/>
              <a:ext cx="2247992" cy="1938049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4" name="Google Shape;2204;p59"/>
            <p:cNvSpPr/>
            <p:nvPr/>
          </p:nvSpPr>
          <p:spPr>
            <a:xfrm>
              <a:off x="7840835" y="3237430"/>
              <a:ext cx="189672" cy="104812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9"/>
            <p:cNvSpPr/>
            <p:nvPr/>
          </p:nvSpPr>
          <p:spPr>
            <a:xfrm>
              <a:off x="7705343" y="3226909"/>
              <a:ext cx="309017" cy="222830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9"/>
            <p:cNvSpPr/>
            <p:nvPr/>
          </p:nvSpPr>
          <p:spPr>
            <a:xfrm>
              <a:off x="7897838" y="3453193"/>
              <a:ext cx="533506" cy="448633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7" name="Google Shape;2207;p59"/>
          <p:cNvSpPr txBox="1">
            <a:spLocks noGrp="1"/>
          </p:cNvSpPr>
          <p:nvPr>
            <p:ph type="subTitle" idx="4294967295"/>
          </p:nvPr>
        </p:nvSpPr>
        <p:spPr>
          <a:xfrm>
            <a:off x="911349" y="1671159"/>
            <a:ext cx="18252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>
                <a:latin typeface="Gochi Hand"/>
                <a:ea typeface="Gochi Hand"/>
                <a:cs typeface="Gochi Hand"/>
                <a:sym typeface="Gochi Hand"/>
              </a:rPr>
              <a:t>SAD</a:t>
            </a:r>
            <a:endParaRPr sz="2400" dirty="0"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2209" name="Google Shape;2209;p59"/>
          <p:cNvSpPr txBox="1">
            <a:spLocks noGrp="1"/>
          </p:cNvSpPr>
          <p:nvPr>
            <p:ph type="subTitle" idx="4294967295"/>
          </p:nvPr>
        </p:nvSpPr>
        <p:spPr>
          <a:xfrm>
            <a:off x="911349" y="2856259"/>
            <a:ext cx="18252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>
                <a:latin typeface="Gochi Hand"/>
                <a:ea typeface="Gochi Hand"/>
                <a:cs typeface="Gochi Hand"/>
                <a:sym typeface="Gochi Hand"/>
              </a:rPr>
              <a:t>Danska</a:t>
            </a:r>
            <a:endParaRPr sz="2400" dirty="0"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2211" name="Google Shape;2211;p59"/>
          <p:cNvSpPr txBox="1">
            <a:spLocks noGrp="1"/>
          </p:cNvSpPr>
          <p:nvPr>
            <p:ph type="subTitle" idx="4294967295"/>
          </p:nvPr>
        </p:nvSpPr>
        <p:spPr>
          <a:xfrm>
            <a:off x="911349" y="4074598"/>
            <a:ext cx="18252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>
                <a:latin typeface="Gochi Hand"/>
                <a:ea typeface="Gochi Hand"/>
                <a:cs typeface="Gochi Hand"/>
                <a:sym typeface="Gochi Hand"/>
              </a:rPr>
              <a:t>Japan</a:t>
            </a:r>
            <a:endParaRPr sz="2400" dirty="0">
              <a:latin typeface="Gochi Hand"/>
              <a:ea typeface="Gochi Hand"/>
              <a:cs typeface="Gochi Hand"/>
              <a:sym typeface="Gochi Hand"/>
            </a:endParaRPr>
          </a:p>
        </p:txBody>
      </p:sp>
      <p:cxnSp>
        <p:nvCxnSpPr>
          <p:cNvPr id="2213" name="Google Shape;2213;p59"/>
          <p:cNvCxnSpPr>
            <a:cxnSpLocks/>
          </p:cNvCxnSpPr>
          <p:nvPr/>
        </p:nvCxnSpPr>
        <p:spPr>
          <a:xfrm>
            <a:off x="4255275" y="1763625"/>
            <a:ext cx="1002000" cy="485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2214" name="Google Shape;2214;p59"/>
          <p:cNvCxnSpPr>
            <a:cxnSpLocks/>
          </p:cNvCxnSpPr>
          <p:nvPr/>
        </p:nvCxnSpPr>
        <p:spPr>
          <a:xfrm flipV="1">
            <a:off x="4255275" y="2847142"/>
            <a:ext cx="3642563" cy="1440558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2215" name="Google Shape;2215;p59"/>
          <p:cNvCxnSpPr>
            <a:cxnSpLocks/>
          </p:cNvCxnSpPr>
          <p:nvPr/>
        </p:nvCxnSpPr>
        <p:spPr>
          <a:xfrm flipV="1">
            <a:off x="4201131" y="2482425"/>
            <a:ext cx="2283489" cy="516475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oval" w="med" len="med"/>
            <a:tailEnd type="oval" w="med" len="med"/>
          </a:ln>
        </p:spPr>
      </p:cxnSp>
      <p:sp>
        <p:nvSpPr>
          <p:cNvPr id="2216" name="Google Shape;2216;p59"/>
          <p:cNvSpPr/>
          <p:nvPr/>
        </p:nvSpPr>
        <p:spPr>
          <a:xfrm>
            <a:off x="2894911" y="1394824"/>
            <a:ext cx="1109179" cy="984708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7" name="Google Shape;2217;p59"/>
          <p:cNvSpPr/>
          <p:nvPr/>
        </p:nvSpPr>
        <p:spPr>
          <a:xfrm rot="10800000">
            <a:off x="2894911" y="2571749"/>
            <a:ext cx="1109179" cy="984708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59"/>
          <p:cNvSpPr/>
          <p:nvPr/>
        </p:nvSpPr>
        <p:spPr>
          <a:xfrm>
            <a:off x="2889273" y="3748674"/>
            <a:ext cx="1109179" cy="984708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48EC7D-A022-556B-DABC-C81493D85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911" y="3772459"/>
            <a:ext cx="863902" cy="863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6B6D78-0A03-4F1D-1A3D-F87B25E93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429" y="2711063"/>
            <a:ext cx="657741" cy="6577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96930F-888E-7774-C166-AA005D0B96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821" y="1506549"/>
            <a:ext cx="728909" cy="72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39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Problemi</a:t>
            </a:r>
            <a:endParaRPr dirty="0"/>
          </a:p>
        </p:txBody>
      </p:sp>
      <p:sp>
        <p:nvSpPr>
          <p:cNvPr id="1793" name="Google Shape;1793;p48"/>
          <p:cNvSpPr txBox="1">
            <a:spLocks noGrp="1"/>
          </p:cNvSpPr>
          <p:nvPr>
            <p:ph type="subTitle" idx="1"/>
          </p:nvPr>
        </p:nvSpPr>
        <p:spPr>
          <a:xfrm>
            <a:off x="1457075" y="2676524"/>
            <a:ext cx="1791300" cy="6305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Nedovoljna edukacija</a:t>
            </a:r>
            <a:endParaRPr dirty="0"/>
          </a:p>
        </p:txBody>
      </p:sp>
      <p:sp>
        <p:nvSpPr>
          <p:cNvPr id="1795" name="Google Shape;1795;p48"/>
          <p:cNvSpPr txBox="1">
            <a:spLocks noGrp="1"/>
          </p:cNvSpPr>
          <p:nvPr>
            <p:ph type="subTitle" idx="3"/>
          </p:nvPr>
        </p:nvSpPr>
        <p:spPr>
          <a:xfrm>
            <a:off x="3680137" y="2824332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Svest naroda</a:t>
            </a:r>
            <a:endParaRPr dirty="0"/>
          </a:p>
        </p:txBody>
      </p:sp>
      <p:sp>
        <p:nvSpPr>
          <p:cNvPr id="1797" name="Google Shape;1797;p48"/>
          <p:cNvSpPr txBox="1">
            <a:spLocks noGrp="1"/>
          </p:cNvSpPr>
          <p:nvPr>
            <p:ph type="subTitle" idx="5"/>
          </p:nvPr>
        </p:nvSpPr>
        <p:spPr>
          <a:xfrm>
            <a:off x="5903199" y="2676525"/>
            <a:ext cx="1791300" cy="6305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Zastarela tehnologija</a:t>
            </a:r>
            <a:endParaRPr dirty="0"/>
          </a:p>
        </p:txBody>
      </p:sp>
      <p:sp>
        <p:nvSpPr>
          <p:cNvPr id="1799" name="Google Shape;1799;p48"/>
          <p:cNvSpPr/>
          <p:nvPr/>
        </p:nvSpPr>
        <p:spPr>
          <a:xfrm>
            <a:off x="1798136" y="1616774"/>
            <a:ext cx="1109179" cy="984708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48"/>
          <p:cNvSpPr/>
          <p:nvPr/>
        </p:nvSpPr>
        <p:spPr>
          <a:xfrm rot="10800000">
            <a:off x="4017411" y="1616774"/>
            <a:ext cx="1109179" cy="984708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48"/>
          <p:cNvSpPr/>
          <p:nvPr/>
        </p:nvSpPr>
        <p:spPr>
          <a:xfrm>
            <a:off x="6225398" y="1616774"/>
            <a:ext cx="1109179" cy="984708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DC7F6B-D224-412F-3BA1-79B37CD3A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492" y="1766895"/>
            <a:ext cx="684466" cy="6844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D88C58-80BF-FD3C-7717-DEC8219C6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335" y="1716031"/>
            <a:ext cx="735330" cy="735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4A42E7-F82E-D3E1-E217-94912C6F9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8178" y="1716031"/>
            <a:ext cx="735330" cy="735330"/>
          </a:xfrm>
          <a:prstGeom prst="rect">
            <a:avLst/>
          </a:prstGeom>
        </p:spPr>
      </p:pic>
      <p:sp>
        <p:nvSpPr>
          <p:cNvPr id="2" name="Google Shape;1508;p42">
            <a:extLst>
              <a:ext uri="{FF2B5EF4-FFF2-40B4-BE49-F238E27FC236}">
                <a16:creationId xmlns:a16="http://schemas.microsoft.com/office/drawing/2014/main" id="{DB989817-9771-D43B-6E6B-A95342421291}"/>
              </a:ext>
            </a:extLst>
          </p:cNvPr>
          <p:cNvSpPr txBox="1">
            <a:spLocks/>
          </p:cNvSpPr>
          <p:nvPr/>
        </p:nvSpPr>
        <p:spPr>
          <a:xfrm>
            <a:off x="-5447150" y="-1814342"/>
            <a:ext cx="5357100" cy="16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 i="0" u="none" strike="noStrike" cap="none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 i="0" u="none" strike="noStrike" cap="none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 i="0" u="none" strike="noStrike" cap="none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 i="0" u="none" strike="noStrike" cap="none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 i="0" u="none" strike="noStrike" cap="none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 i="0" u="none" strike="noStrike" cap="none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 i="0" u="none" strike="noStrike" cap="none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 i="0" u="none" strike="noStrike" cap="none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 i="0" u="none" strike="noStrike" cap="none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en-US" sz="4400" dirty="0" err="1"/>
              <a:t>Šta</a:t>
            </a:r>
            <a:r>
              <a:rPr lang="en-US" sz="4400" dirty="0"/>
              <a:t> </a:t>
            </a:r>
            <a:r>
              <a:rPr lang="en-US" sz="4400" dirty="0" err="1"/>
              <a:t>su</a:t>
            </a:r>
            <a:r>
              <a:rPr lang="en-US" sz="4400" dirty="0"/>
              <a:t> </a:t>
            </a:r>
            <a:r>
              <a:rPr lang="en-US" sz="4400" dirty="0" err="1"/>
              <a:t>ugljenične</a:t>
            </a:r>
            <a:r>
              <a:rPr lang="en-US" sz="4400" dirty="0"/>
              <a:t> </a:t>
            </a:r>
            <a:r>
              <a:rPr lang="en-US" sz="4400" dirty="0" err="1"/>
              <a:t>farme</a:t>
            </a:r>
            <a:r>
              <a:rPr lang="en-US" sz="4400" dirty="0"/>
              <a:t> </a:t>
            </a:r>
            <a:r>
              <a:rPr lang="en-US" sz="4400" dirty="0" err="1"/>
              <a:t>i</a:t>
            </a:r>
            <a:r>
              <a:rPr lang="en-US" sz="4400" dirty="0"/>
              <a:t> </a:t>
            </a:r>
            <a:r>
              <a:rPr lang="en-US" sz="4400" dirty="0" err="1"/>
              <a:t>zašto</a:t>
            </a:r>
            <a:r>
              <a:rPr lang="en-US" sz="4400" dirty="0"/>
              <a:t> </a:t>
            </a:r>
            <a:r>
              <a:rPr lang="en-US" sz="4400" dirty="0" err="1"/>
              <a:t>su</a:t>
            </a:r>
            <a:r>
              <a:rPr lang="en-US" sz="4400" dirty="0"/>
              <a:t> one </a:t>
            </a:r>
            <a:r>
              <a:rPr lang="en-US" sz="4400" dirty="0" err="1"/>
              <a:t>toliko</a:t>
            </a:r>
            <a:r>
              <a:rPr lang="en-US" sz="4400" dirty="0"/>
              <a:t> </a:t>
            </a:r>
            <a:r>
              <a:rPr lang="en-US" sz="4400" dirty="0" err="1"/>
              <a:t>važne</a:t>
            </a:r>
            <a:r>
              <a:rPr lang="en-US" sz="44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2"/>
          <p:cNvSpPr txBox="1">
            <a:spLocks noGrp="1"/>
          </p:cNvSpPr>
          <p:nvPr>
            <p:ph type="title"/>
          </p:nvPr>
        </p:nvSpPr>
        <p:spPr>
          <a:xfrm>
            <a:off x="1893450" y="1754358"/>
            <a:ext cx="5357100" cy="16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400" dirty="0"/>
              <a:t>Šta su ugljenične farme i zašto su one toliko važne?</a:t>
            </a:r>
            <a:endParaRPr sz="4400" dirty="0"/>
          </a:p>
        </p:txBody>
      </p:sp>
      <p:grpSp>
        <p:nvGrpSpPr>
          <p:cNvPr id="1510" name="Google Shape;1510;p42"/>
          <p:cNvGrpSpPr/>
          <p:nvPr/>
        </p:nvGrpSpPr>
        <p:grpSpPr>
          <a:xfrm rot="-263184">
            <a:off x="809616" y="2152699"/>
            <a:ext cx="1081490" cy="2228254"/>
            <a:chOff x="6239025" y="396475"/>
            <a:chExt cx="480900" cy="990825"/>
          </a:xfrm>
        </p:grpSpPr>
        <p:sp>
          <p:nvSpPr>
            <p:cNvPr id="1511" name="Google Shape;1511;p4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0" name="Google Shape;1520;p42"/>
          <p:cNvGrpSpPr/>
          <p:nvPr/>
        </p:nvGrpSpPr>
        <p:grpSpPr>
          <a:xfrm flipH="1">
            <a:off x="7380626" y="1241033"/>
            <a:ext cx="1050718" cy="2164854"/>
            <a:chOff x="6239025" y="396475"/>
            <a:chExt cx="480900" cy="990825"/>
          </a:xfrm>
        </p:grpSpPr>
        <p:sp>
          <p:nvSpPr>
            <p:cNvPr id="1521" name="Google Shape;1521;p4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0" name="Google Shape;1530;p42"/>
          <p:cNvGrpSpPr/>
          <p:nvPr/>
        </p:nvGrpSpPr>
        <p:grpSpPr>
          <a:xfrm flipH="1">
            <a:off x="6622062" y="3279003"/>
            <a:ext cx="1248761" cy="1674153"/>
            <a:chOff x="3071625" y="2687000"/>
            <a:chExt cx="1121675" cy="1503775"/>
          </a:xfrm>
        </p:grpSpPr>
        <p:sp>
          <p:nvSpPr>
            <p:cNvPr id="1531" name="Google Shape;1531;p42"/>
            <p:cNvSpPr/>
            <p:nvPr/>
          </p:nvSpPr>
          <p:spPr>
            <a:xfrm>
              <a:off x="3145700" y="3999125"/>
              <a:ext cx="1047600" cy="191650"/>
            </a:xfrm>
            <a:custGeom>
              <a:avLst/>
              <a:gdLst/>
              <a:ahLst/>
              <a:cxnLst/>
              <a:rect l="l" t="t" r="r" b="b"/>
              <a:pathLst>
                <a:path w="41904" h="7666" extrusionOk="0">
                  <a:moveTo>
                    <a:pt x="20928" y="0"/>
                  </a:moveTo>
                  <a:lnTo>
                    <a:pt x="18812" y="47"/>
                  </a:lnTo>
                  <a:lnTo>
                    <a:pt x="16743" y="94"/>
                  </a:lnTo>
                  <a:lnTo>
                    <a:pt x="14721" y="188"/>
                  </a:lnTo>
                  <a:lnTo>
                    <a:pt x="12792" y="329"/>
                  </a:lnTo>
                  <a:lnTo>
                    <a:pt x="10958" y="471"/>
                  </a:lnTo>
                  <a:lnTo>
                    <a:pt x="9218" y="659"/>
                  </a:lnTo>
                  <a:lnTo>
                    <a:pt x="7619" y="894"/>
                  </a:lnTo>
                  <a:lnTo>
                    <a:pt x="6114" y="1129"/>
                  </a:lnTo>
                  <a:lnTo>
                    <a:pt x="4750" y="1411"/>
                  </a:lnTo>
                  <a:lnTo>
                    <a:pt x="3575" y="1693"/>
                  </a:lnTo>
                  <a:lnTo>
                    <a:pt x="2493" y="2022"/>
                  </a:lnTo>
                  <a:lnTo>
                    <a:pt x="1646" y="2352"/>
                  </a:lnTo>
                  <a:lnTo>
                    <a:pt x="941" y="2681"/>
                  </a:lnTo>
                  <a:lnTo>
                    <a:pt x="659" y="2869"/>
                  </a:lnTo>
                  <a:lnTo>
                    <a:pt x="424" y="3057"/>
                  </a:lnTo>
                  <a:lnTo>
                    <a:pt x="236" y="3245"/>
                  </a:lnTo>
                  <a:lnTo>
                    <a:pt x="95" y="3433"/>
                  </a:lnTo>
                  <a:lnTo>
                    <a:pt x="0" y="3621"/>
                  </a:lnTo>
                  <a:lnTo>
                    <a:pt x="0" y="3857"/>
                  </a:lnTo>
                  <a:lnTo>
                    <a:pt x="0" y="4045"/>
                  </a:lnTo>
                  <a:lnTo>
                    <a:pt x="95" y="4233"/>
                  </a:lnTo>
                  <a:lnTo>
                    <a:pt x="236" y="4421"/>
                  </a:lnTo>
                  <a:lnTo>
                    <a:pt x="424" y="4609"/>
                  </a:lnTo>
                  <a:lnTo>
                    <a:pt x="659" y="4797"/>
                  </a:lnTo>
                  <a:lnTo>
                    <a:pt x="941" y="4985"/>
                  </a:lnTo>
                  <a:lnTo>
                    <a:pt x="1646" y="5315"/>
                  </a:lnTo>
                  <a:lnTo>
                    <a:pt x="2493" y="5644"/>
                  </a:lnTo>
                  <a:lnTo>
                    <a:pt x="3575" y="5973"/>
                  </a:lnTo>
                  <a:lnTo>
                    <a:pt x="4750" y="6255"/>
                  </a:lnTo>
                  <a:lnTo>
                    <a:pt x="6114" y="6537"/>
                  </a:lnTo>
                  <a:lnTo>
                    <a:pt x="7619" y="6772"/>
                  </a:lnTo>
                  <a:lnTo>
                    <a:pt x="9218" y="7008"/>
                  </a:lnTo>
                  <a:lnTo>
                    <a:pt x="10958" y="7196"/>
                  </a:lnTo>
                  <a:lnTo>
                    <a:pt x="12792" y="7384"/>
                  </a:lnTo>
                  <a:lnTo>
                    <a:pt x="14721" y="7478"/>
                  </a:lnTo>
                  <a:lnTo>
                    <a:pt x="16743" y="7572"/>
                  </a:lnTo>
                  <a:lnTo>
                    <a:pt x="18812" y="7666"/>
                  </a:lnTo>
                  <a:lnTo>
                    <a:pt x="23092" y="7666"/>
                  </a:lnTo>
                  <a:lnTo>
                    <a:pt x="25161" y="7572"/>
                  </a:lnTo>
                  <a:lnTo>
                    <a:pt x="27183" y="7478"/>
                  </a:lnTo>
                  <a:lnTo>
                    <a:pt x="29112" y="7384"/>
                  </a:lnTo>
                  <a:lnTo>
                    <a:pt x="30946" y="7196"/>
                  </a:lnTo>
                  <a:lnTo>
                    <a:pt x="32686" y="7008"/>
                  </a:lnTo>
                  <a:lnTo>
                    <a:pt x="34285" y="6772"/>
                  </a:lnTo>
                  <a:lnTo>
                    <a:pt x="35790" y="6537"/>
                  </a:lnTo>
                  <a:lnTo>
                    <a:pt x="37154" y="6255"/>
                  </a:lnTo>
                  <a:lnTo>
                    <a:pt x="38329" y="5973"/>
                  </a:lnTo>
                  <a:lnTo>
                    <a:pt x="39411" y="5644"/>
                  </a:lnTo>
                  <a:lnTo>
                    <a:pt x="40258" y="5315"/>
                  </a:lnTo>
                  <a:lnTo>
                    <a:pt x="40963" y="4985"/>
                  </a:lnTo>
                  <a:lnTo>
                    <a:pt x="41245" y="4797"/>
                  </a:lnTo>
                  <a:lnTo>
                    <a:pt x="41480" y="4609"/>
                  </a:lnTo>
                  <a:lnTo>
                    <a:pt x="41668" y="4421"/>
                  </a:lnTo>
                  <a:lnTo>
                    <a:pt x="41809" y="4233"/>
                  </a:lnTo>
                  <a:lnTo>
                    <a:pt x="41904" y="4045"/>
                  </a:lnTo>
                  <a:lnTo>
                    <a:pt x="41904" y="3857"/>
                  </a:lnTo>
                  <a:lnTo>
                    <a:pt x="41904" y="3621"/>
                  </a:lnTo>
                  <a:lnTo>
                    <a:pt x="41809" y="3433"/>
                  </a:lnTo>
                  <a:lnTo>
                    <a:pt x="41668" y="3245"/>
                  </a:lnTo>
                  <a:lnTo>
                    <a:pt x="41480" y="3057"/>
                  </a:lnTo>
                  <a:lnTo>
                    <a:pt x="41245" y="2869"/>
                  </a:lnTo>
                  <a:lnTo>
                    <a:pt x="40963" y="2681"/>
                  </a:lnTo>
                  <a:lnTo>
                    <a:pt x="40258" y="2352"/>
                  </a:lnTo>
                  <a:lnTo>
                    <a:pt x="39411" y="2022"/>
                  </a:lnTo>
                  <a:lnTo>
                    <a:pt x="38329" y="1693"/>
                  </a:lnTo>
                  <a:lnTo>
                    <a:pt x="37154" y="1411"/>
                  </a:lnTo>
                  <a:lnTo>
                    <a:pt x="35790" y="1129"/>
                  </a:lnTo>
                  <a:lnTo>
                    <a:pt x="34285" y="894"/>
                  </a:lnTo>
                  <a:lnTo>
                    <a:pt x="32686" y="659"/>
                  </a:lnTo>
                  <a:lnTo>
                    <a:pt x="30946" y="471"/>
                  </a:lnTo>
                  <a:lnTo>
                    <a:pt x="29112" y="329"/>
                  </a:lnTo>
                  <a:lnTo>
                    <a:pt x="27183" y="188"/>
                  </a:lnTo>
                  <a:lnTo>
                    <a:pt x="25161" y="94"/>
                  </a:lnTo>
                  <a:lnTo>
                    <a:pt x="23092" y="47"/>
                  </a:lnTo>
                  <a:lnTo>
                    <a:pt x="20928" y="0"/>
                  </a:lnTo>
                  <a:close/>
                </a:path>
              </a:pathLst>
            </a:custGeom>
            <a:solidFill>
              <a:srgbClr val="869D3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2"/>
            <p:cNvSpPr/>
            <p:nvPr/>
          </p:nvSpPr>
          <p:spPr>
            <a:xfrm>
              <a:off x="3626575" y="3890950"/>
              <a:ext cx="129350" cy="204600"/>
            </a:xfrm>
            <a:custGeom>
              <a:avLst/>
              <a:gdLst/>
              <a:ahLst/>
              <a:cxnLst/>
              <a:rect l="l" t="t" r="r" b="b"/>
              <a:pathLst>
                <a:path w="5174" h="8184" extrusionOk="0">
                  <a:moveTo>
                    <a:pt x="1129" y="1"/>
                  </a:moveTo>
                  <a:lnTo>
                    <a:pt x="0" y="189"/>
                  </a:lnTo>
                  <a:lnTo>
                    <a:pt x="1035" y="6255"/>
                  </a:lnTo>
                  <a:lnTo>
                    <a:pt x="3763" y="8184"/>
                  </a:lnTo>
                  <a:lnTo>
                    <a:pt x="2211" y="6491"/>
                  </a:lnTo>
                  <a:lnTo>
                    <a:pt x="5174" y="7149"/>
                  </a:lnTo>
                  <a:lnTo>
                    <a:pt x="2587" y="6067"/>
                  </a:lnTo>
                  <a:lnTo>
                    <a:pt x="5174" y="6161"/>
                  </a:lnTo>
                  <a:lnTo>
                    <a:pt x="1693" y="5503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2"/>
            <p:cNvSpPr/>
            <p:nvPr/>
          </p:nvSpPr>
          <p:spPr>
            <a:xfrm>
              <a:off x="3581900" y="3849800"/>
              <a:ext cx="130525" cy="60000"/>
            </a:xfrm>
            <a:custGeom>
              <a:avLst/>
              <a:gdLst/>
              <a:ahLst/>
              <a:cxnLst/>
              <a:rect l="l" t="t" r="r" b="b"/>
              <a:pathLst>
                <a:path w="5221" h="2400" extrusionOk="0">
                  <a:moveTo>
                    <a:pt x="47" y="1"/>
                  </a:moveTo>
                  <a:lnTo>
                    <a:pt x="0" y="377"/>
                  </a:lnTo>
                  <a:lnTo>
                    <a:pt x="47" y="706"/>
                  </a:lnTo>
                  <a:lnTo>
                    <a:pt x="141" y="1035"/>
                  </a:lnTo>
                  <a:lnTo>
                    <a:pt x="283" y="1364"/>
                  </a:lnTo>
                  <a:lnTo>
                    <a:pt x="471" y="1647"/>
                  </a:lnTo>
                  <a:lnTo>
                    <a:pt x="753" y="1882"/>
                  </a:lnTo>
                  <a:lnTo>
                    <a:pt x="1035" y="2070"/>
                  </a:lnTo>
                  <a:lnTo>
                    <a:pt x="1364" y="2258"/>
                  </a:lnTo>
                  <a:lnTo>
                    <a:pt x="1834" y="2352"/>
                  </a:lnTo>
                  <a:lnTo>
                    <a:pt x="2352" y="2399"/>
                  </a:lnTo>
                  <a:lnTo>
                    <a:pt x="2869" y="2352"/>
                  </a:lnTo>
                  <a:lnTo>
                    <a:pt x="3339" y="2164"/>
                  </a:lnTo>
                  <a:lnTo>
                    <a:pt x="3810" y="1929"/>
                  </a:lnTo>
                  <a:lnTo>
                    <a:pt x="4233" y="1600"/>
                  </a:lnTo>
                  <a:lnTo>
                    <a:pt x="4609" y="1223"/>
                  </a:lnTo>
                  <a:lnTo>
                    <a:pt x="4938" y="753"/>
                  </a:lnTo>
                  <a:lnTo>
                    <a:pt x="5079" y="377"/>
                  </a:lnTo>
                  <a:lnTo>
                    <a:pt x="5221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2"/>
            <p:cNvSpPr/>
            <p:nvPr/>
          </p:nvSpPr>
          <p:spPr>
            <a:xfrm>
              <a:off x="3071625" y="3193750"/>
              <a:ext cx="357450" cy="522050"/>
            </a:xfrm>
            <a:custGeom>
              <a:avLst/>
              <a:gdLst/>
              <a:ahLst/>
              <a:cxnLst/>
              <a:rect l="l" t="t" r="r" b="b"/>
              <a:pathLst>
                <a:path w="14298" h="20882" extrusionOk="0">
                  <a:moveTo>
                    <a:pt x="8419" y="0"/>
                  </a:moveTo>
                  <a:lnTo>
                    <a:pt x="7996" y="47"/>
                  </a:lnTo>
                  <a:lnTo>
                    <a:pt x="7572" y="141"/>
                  </a:lnTo>
                  <a:lnTo>
                    <a:pt x="7149" y="330"/>
                  </a:lnTo>
                  <a:lnTo>
                    <a:pt x="6773" y="565"/>
                  </a:lnTo>
                  <a:lnTo>
                    <a:pt x="6444" y="800"/>
                  </a:lnTo>
                  <a:lnTo>
                    <a:pt x="6161" y="1129"/>
                  </a:lnTo>
                  <a:lnTo>
                    <a:pt x="5879" y="1458"/>
                  </a:lnTo>
                  <a:lnTo>
                    <a:pt x="5691" y="1834"/>
                  </a:lnTo>
                  <a:lnTo>
                    <a:pt x="5503" y="2211"/>
                  </a:lnTo>
                  <a:lnTo>
                    <a:pt x="5362" y="2634"/>
                  </a:lnTo>
                  <a:lnTo>
                    <a:pt x="5268" y="3057"/>
                  </a:lnTo>
                  <a:lnTo>
                    <a:pt x="5174" y="3480"/>
                  </a:lnTo>
                  <a:lnTo>
                    <a:pt x="5174" y="3904"/>
                  </a:lnTo>
                  <a:lnTo>
                    <a:pt x="5127" y="4374"/>
                  </a:lnTo>
                  <a:lnTo>
                    <a:pt x="5221" y="5221"/>
                  </a:lnTo>
                  <a:lnTo>
                    <a:pt x="5362" y="6067"/>
                  </a:lnTo>
                  <a:lnTo>
                    <a:pt x="5550" y="6914"/>
                  </a:lnTo>
                  <a:lnTo>
                    <a:pt x="5785" y="7760"/>
                  </a:lnTo>
                  <a:lnTo>
                    <a:pt x="5221" y="7102"/>
                  </a:lnTo>
                  <a:lnTo>
                    <a:pt x="4939" y="6773"/>
                  </a:lnTo>
                  <a:lnTo>
                    <a:pt x="4562" y="6490"/>
                  </a:lnTo>
                  <a:lnTo>
                    <a:pt x="4186" y="6302"/>
                  </a:lnTo>
                  <a:lnTo>
                    <a:pt x="3763" y="6161"/>
                  </a:lnTo>
                  <a:lnTo>
                    <a:pt x="3340" y="6067"/>
                  </a:lnTo>
                  <a:lnTo>
                    <a:pt x="3105" y="6114"/>
                  </a:lnTo>
                  <a:lnTo>
                    <a:pt x="2869" y="6114"/>
                  </a:lnTo>
                  <a:lnTo>
                    <a:pt x="2634" y="6208"/>
                  </a:lnTo>
                  <a:lnTo>
                    <a:pt x="2399" y="6349"/>
                  </a:lnTo>
                  <a:lnTo>
                    <a:pt x="2211" y="6537"/>
                  </a:lnTo>
                  <a:lnTo>
                    <a:pt x="2023" y="6725"/>
                  </a:lnTo>
                  <a:lnTo>
                    <a:pt x="1882" y="6914"/>
                  </a:lnTo>
                  <a:lnTo>
                    <a:pt x="1741" y="7149"/>
                  </a:lnTo>
                  <a:lnTo>
                    <a:pt x="1647" y="7431"/>
                  </a:lnTo>
                  <a:lnTo>
                    <a:pt x="1600" y="7666"/>
                  </a:lnTo>
                  <a:lnTo>
                    <a:pt x="1553" y="7948"/>
                  </a:lnTo>
                  <a:lnTo>
                    <a:pt x="1553" y="8183"/>
                  </a:lnTo>
                  <a:lnTo>
                    <a:pt x="1647" y="8701"/>
                  </a:lnTo>
                  <a:lnTo>
                    <a:pt x="1835" y="9218"/>
                  </a:lnTo>
                  <a:lnTo>
                    <a:pt x="2023" y="9688"/>
                  </a:lnTo>
                  <a:lnTo>
                    <a:pt x="2352" y="10159"/>
                  </a:lnTo>
                  <a:lnTo>
                    <a:pt x="2634" y="10582"/>
                  </a:lnTo>
                  <a:lnTo>
                    <a:pt x="3340" y="11334"/>
                  </a:lnTo>
                  <a:lnTo>
                    <a:pt x="2681" y="10958"/>
                  </a:lnTo>
                  <a:lnTo>
                    <a:pt x="2352" y="10817"/>
                  </a:lnTo>
                  <a:lnTo>
                    <a:pt x="1976" y="10723"/>
                  </a:lnTo>
                  <a:lnTo>
                    <a:pt x="1553" y="10723"/>
                  </a:lnTo>
                  <a:lnTo>
                    <a:pt x="1176" y="10770"/>
                  </a:lnTo>
                  <a:lnTo>
                    <a:pt x="800" y="10911"/>
                  </a:lnTo>
                  <a:lnTo>
                    <a:pt x="612" y="11005"/>
                  </a:lnTo>
                  <a:lnTo>
                    <a:pt x="471" y="11146"/>
                  </a:lnTo>
                  <a:lnTo>
                    <a:pt x="330" y="11334"/>
                  </a:lnTo>
                  <a:lnTo>
                    <a:pt x="236" y="11569"/>
                  </a:lnTo>
                  <a:lnTo>
                    <a:pt x="142" y="11805"/>
                  </a:lnTo>
                  <a:lnTo>
                    <a:pt x="142" y="12087"/>
                  </a:lnTo>
                  <a:lnTo>
                    <a:pt x="142" y="12322"/>
                  </a:lnTo>
                  <a:lnTo>
                    <a:pt x="189" y="12604"/>
                  </a:lnTo>
                  <a:lnTo>
                    <a:pt x="283" y="12839"/>
                  </a:lnTo>
                  <a:lnTo>
                    <a:pt x="377" y="13074"/>
                  </a:lnTo>
                  <a:lnTo>
                    <a:pt x="659" y="13498"/>
                  </a:lnTo>
                  <a:lnTo>
                    <a:pt x="1035" y="13874"/>
                  </a:lnTo>
                  <a:lnTo>
                    <a:pt x="1459" y="14203"/>
                  </a:lnTo>
                  <a:lnTo>
                    <a:pt x="1835" y="14485"/>
                  </a:lnTo>
                  <a:lnTo>
                    <a:pt x="1506" y="14485"/>
                  </a:lnTo>
                  <a:lnTo>
                    <a:pt x="1176" y="14579"/>
                  </a:lnTo>
                  <a:lnTo>
                    <a:pt x="847" y="14720"/>
                  </a:lnTo>
                  <a:lnTo>
                    <a:pt x="565" y="14956"/>
                  </a:lnTo>
                  <a:lnTo>
                    <a:pt x="330" y="15285"/>
                  </a:lnTo>
                  <a:lnTo>
                    <a:pt x="142" y="15614"/>
                  </a:lnTo>
                  <a:lnTo>
                    <a:pt x="48" y="15943"/>
                  </a:lnTo>
                  <a:lnTo>
                    <a:pt x="1" y="16319"/>
                  </a:lnTo>
                  <a:lnTo>
                    <a:pt x="1" y="16696"/>
                  </a:lnTo>
                  <a:lnTo>
                    <a:pt x="95" y="17025"/>
                  </a:lnTo>
                  <a:lnTo>
                    <a:pt x="236" y="17354"/>
                  </a:lnTo>
                  <a:lnTo>
                    <a:pt x="377" y="17683"/>
                  </a:lnTo>
                  <a:lnTo>
                    <a:pt x="565" y="17965"/>
                  </a:lnTo>
                  <a:lnTo>
                    <a:pt x="800" y="18295"/>
                  </a:lnTo>
                  <a:lnTo>
                    <a:pt x="1317" y="18812"/>
                  </a:lnTo>
                  <a:lnTo>
                    <a:pt x="1647" y="19094"/>
                  </a:lnTo>
                  <a:lnTo>
                    <a:pt x="2023" y="19376"/>
                  </a:lnTo>
                  <a:lnTo>
                    <a:pt x="2399" y="19658"/>
                  </a:lnTo>
                  <a:lnTo>
                    <a:pt x="2775" y="19894"/>
                  </a:lnTo>
                  <a:lnTo>
                    <a:pt x="3622" y="20270"/>
                  </a:lnTo>
                  <a:lnTo>
                    <a:pt x="4515" y="20599"/>
                  </a:lnTo>
                  <a:lnTo>
                    <a:pt x="5409" y="20787"/>
                  </a:lnTo>
                  <a:lnTo>
                    <a:pt x="6350" y="20881"/>
                  </a:lnTo>
                  <a:lnTo>
                    <a:pt x="6820" y="20881"/>
                  </a:lnTo>
                  <a:lnTo>
                    <a:pt x="7290" y="20834"/>
                  </a:lnTo>
                  <a:lnTo>
                    <a:pt x="7713" y="20787"/>
                  </a:lnTo>
                  <a:lnTo>
                    <a:pt x="8184" y="20693"/>
                  </a:lnTo>
                  <a:lnTo>
                    <a:pt x="8654" y="20599"/>
                  </a:lnTo>
                  <a:lnTo>
                    <a:pt x="9077" y="20458"/>
                  </a:lnTo>
                  <a:lnTo>
                    <a:pt x="9501" y="20270"/>
                  </a:lnTo>
                  <a:lnTo>
                    <a:pt x="9924" y="20082"/>
                  </a:lnTo>
                  <a:lnTo>
                    <a:pt x="10723" y="19611"/>
                  </a:lnTo>
                  <a:lnTo>
                    <a:pt x="11476" y="19094"/>
                  </a:lnTo>
                  <a:lnTo>
                    <a:pt x="12181" y="18436"/>
                  </a:lnTo>
                  <a:lnTo>
                    <a:pt x="12746" y="17730"/>
                  </a:lnTo>
                  <a:lnTo>
                    <a:pt x="13028" y="17354"/>
                  </a:lnTo>
                  <a:lnTo>
                    <a:pt x="13263" y="16978"/>
                  </a:lnTo>
                  <a:lnTo>
                    <a:pt x="13498" y="16555"/>
                  </a:lnTo>
                  <a:lnTo>
                    <a:pt x="13686" y="16131"/>
                  </a:lnTo>
                  <a:lnTo>
                    <a:pt x="13874" y="15520"/>
                  </a:lnTo>
                  <a:lnTo>
                    <a:pt x="14062" y="14909"/>
                  </a:lnTo>
                  <a:lnTo>
                    <a:pt x="14203" y="14250"/>
                  </a:lnTo>
                  <a:lnTo>
                    <a:pt x="14298" y="13639"/>
                  </a:lnTo>
                  <a:lnTo>
                    <a:pt x="14298" y="12980"/>
                  </a:lnTo>
                  <a:lnTo>
                    <a:pt x="14298" y="12322"/>
                  </a:lnTo>
                  <a:lnTo>
                    <a:pt x="14298" y="11664"/>
                  </a:lnTo>
                  <a:lnTo>
                    <a:pt x="14203" y="11052"/>
                  </a:lnTo>
                  <a:lnTo>
                    <a:pt x="13968" y="9782"/>
                  </a:lnTo>
                  <a:lnTo>
                    <a:pt x="13827" y="9171"/>
                  </a:lnTo>
                  <a:lnTo>
                    <a:pt x="13686" y="8560"/>
                  </a:lnTo>
                  <a:lnTo>
                    <a:pt x="13451" y="7995"/>
                  </a:lnTo>
                  <a:lnTo>
                    <a:pt x="13216" y="7431"/>
                  </a:lnTo>
                  <a:lnTo>
                    <a:pt x="12934" y="6867"/>
                  </a:lnTo>
                  <a:lnTo>
                    <a:pt x="12604" y="6302"/>
                  </a:lnTo>
                  <a:lnTo>
                    <a:pt x="12416" y="5926"/>
                  </a:lnTo>
                  <a:lnTo>
                    <a:pt x="12228" y="5503"/>
                  </a:lnTo>
                  <a:lnTo>
                    <a:pt x="11899" y="4656"/>
                  </a:lnTo>
                  <a:lnTo>
                    <a:pt x="11664" y="3763"/>
                  </a:lnTo>
                  <a:lnTo>
                    <a:pt x="11429" y="2916"/>
                  </a:lnTo>
                  <a:lnTo>
                    <a:pt x="11288" y="2446"/>
                  </a:lnTo>
                  <a:lnTo>
                    <a:pt x="11100" y="2023"/>
                  </a:lnTo>
                  <a:lnTo>
                    <a:pt x="10864" y="1646"/>
                  </a:lnTo>
                  <a:lnTo>
                    <a:pt x="10629" y="1223"/>
                  </a:lnTo>
                  <a:lnTo>
                    <a:pt x="10347" y="894"/>
                  </a:lnTo>
                  <a:lnTo>
                    <a:pt x="10018" y="565"/>
                  </a:lnTo>
                  <a:lnTo>
                    <a:pt x="9642" y="330"/>
                  </a:lnTo>
                  <a:lnTo>
                    <a:pt x="9265" y="141"/>
                  </a:lnTo>
                  <a:lnTo>
                    <a:pt x="8842" y="47"/>
                  </a:lnTo>
                  <a:lnTo>
                    <a:pt x="84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2"/>
            <p:cNvSpPr/>
            <p:nvPr/>
          </p:nvSpPr>
          <p:spPr>
            <a:xfrm>
              <a:off x="3257400" y="3124375"/>
              <a:ext cx="778350" cy="761900"/>
            </a:xfrm>
            <a:custGeom>
              <a:avLst/>
              <a:gdLst/>
              <a:ahLst/>
              <a:cxnLst/>
              <a:rect l="l" t="t" r="r" b="b"/>
              <a:pathLst>
                <a:path w="31134" h="30476" extrusionOk="0">
                  <a:moveTo>
                    <a:pt x="26995" y="1"/>
                  </a:moveTo>
                  <a:lnTo>
                    <a:pt x="15097" y="1270"/>
                  </a:lnTo>
                  <a:lnTo>
                    <a:pt x="12839" y="4092"/>
                  </a:lnTo>
                  <a:lnTo>
                    <a:pt x="12510" y="4468"/>
                  </a:lnTo>
                  <a:lnTo>
                    <a:pt x="0" y="20082"/>
                  </a:lnTo>
                  <a:lnTo>
                    <a:pt x="188" y="20976"/>
                  </a:lnTo>
                  <a:lnTo>
                    <a:pt x="376" y="21822"/>
                  </a:lnTo>
                  <a:lnTo>
                    <a:pt x="659" y="22575"/>
                  </a:lnTo>
                  <a:lnTo>
                    <a:pt x="988" y="23327"/>
                  </a:lnTo>
                  <a:lnTo>
                    <a:pt x="1411" y="24221"/>
                  </a:lnTo>
                  <a:lnTo>
                    <a:pt x="1928" y="25020"/>
                  </a:lnTo>
                  <a:lnTo>
                    <a:pt x="2493" y="25726"/>
                  </a:lnTo>
                  <a:lnTo>
                    <a:pt x="3104" y="26431"/>
                  </a:lnTo>
                  <a:lnTo>
                    <a:pt x="3716" y="26995"/>
                  </a:lnTo>
                  <a:lnTo>
                    <a:pt x="4421" y="27560"/>
                  </a:lnTo>
                  <a:lnTo>
                    <a:pt x="5126" y="28030"/>
                  </a:lnTo>
                  <a:lnTo>
                    <a:pt x="5879" y="28453"/>
                  </a:lnTo>
                  <a:lnTo>
                    <a:pt x="6584" y="28829"/>
                  </a:lnTo>
                  <a:lnTo>
                    <a:pt x="7384" y="29159"/>
                  </a:lnTo>
                  <a:lnTo>
                    <a:pt x="8136" y="29441"/>
                  </a:lnTo>
                  <a:lnTo>
                    <a:pt x="8889" y="29676"/>
                  </a:lnTo>
                  <a:lnTo>
                    <a:pt x="9641" y="29911"/>
                  </a:lnTo>
                  <a:lnTo>
                    <a:pt x="10394" y="30052"/>
                  </a:lnTo>
                  <a:lnTo>
                    <a:pt x="11852" y="30287"/>
                  </a:lnTo>
                  <a:lnTo>
                    <a:pt x="13074" y="30428"/>
                  </a:lnTo>
                  <a:lnTo>
                    <a:pt x="14344" y="30475"/>
                  </a:lnTo>
                  <a:lnTo>
                    <a:pt x="15567" y="30428"/>
                  </a:lnTo>
                  <a:lnTo>
                    <a:pt x="16790" y="30287"/>
                  </a:lnTo>
                  <a:lnTo>
                    <a:pt x="18059" y="30099"/>
                  </a:lnTo>
                  <a:lnTo>
                    <a:pt x="19235" y="29817"/>
                  </a:lnTo>
                  <a:lnTo>
                    <a:pt x="20411" y="29441"/>
                  </a:lnTo>
                  <a:lnTo>
                    <a:pt x="21587" y="28971"/>
                  </a:lnTo>
                  <a:lnTo>
                    <a:pt x="22574" y="28500"/>
                  </a:lnTo>
                  <a:lnTo>
                    <a:pt x="23515" y="27936"/>
                  </a:lnTo>
                  <a:lnTo>
                    <a:pt x="24361" y="27372"/>
                  </a:lnTo>
                  <a:lnTo>
                    <a:pt x="25161" y="26807"/>
                  </a:lnTo>
                  <a:lnTo>
                    <a:pt x="25913" y="26149"/>
                  </a:lnTo>
                  <a:lnTo>
                    <a:pt x="26572" y="25490"/>
                  </a:lnTo>
                  <a:lnTo>
                    <a:pt x="27183" y="24785"/>
                  </a:lnTo>
                  <a:lnTo>
                    <a:pt x="27748" y="24079"/>
                  </a:lnTo>
                  <a:lnTo>
                    <a:pt x="28265" y="23327"/>
                  </a:lnTo>
                  <a:lnTo>
                    <a:pt x="28735" y="22528"/>
                  </a:lnTo>
                  <a:lnTo>
                    <a:pt x="29158" y="21775"/>
                  </a:lnTo>
                  <a:lnTo>
                    <a:pt x="29535" y="20976"/>
                  </a:lnTo>
                  <a:lnTo>
                    <a:pt x="29817" y="20129"/>
                  </a:lnTo>
                  <a:lnTo>
                    <a:pt x="30099" y="19283"/>
                  </a:lnTo>
                  <a:lnTo>
                    <a:pt x="30381" y="18483"/>
                  </a:lnTo>
                  <a:lnTo>
                    <a:pt x="30569" y="17637"/>
                  </a:lnTo>
                  <a:lnTo>
                    <a:pt x="30710" y="16790"/>
                  </a:lnTo>
                  <a:lnTo>
                    <a:pt x="30851" y="15943"/>
                  </a:lnTo>
                  <a:lnTo>
                    <a:pt x="30993" y="15097"/>
                  </a:lnTo>
                  <a:lnTo>
                    <a:pt x="31040" y="14250"/>
                  </a:lnTo>
                  <a:lnTo>
                    <a:pt x="31134" y="12651"/>
                  </a:lnTo>
                  <a:lnTo>
                    <a:pt x="31087" y="11052"/>
                  </a:lnTo>
                  <a:lnTo>
                    <a:pt x="31040" y="9548"/>
                  </a:lnTo>
                  <a:lnTo>
                    <a:pt x="30898" y="8137"/>
                  </a:lnTo>
                  <a:lnTo>
                    <a:pt x="30710" y="6867"/>
                  </a:lnTo>
                  <a:lnTo>
                    <a:pt x="30522" y="5738"/>
                  </a:lnTo>
                  <a:lnTo>
                    <a:pt x="30287" y="4609"/>
                  </a:lnTo>
                  <a:lnTo>
                    <a:pt x="30099" y="3763"/>
                  </a:lnTo>
                  <a:lnTo>
                    <a:pt x="29864" y="3010"/>
                  </a:lnTo>
                  <a:lnTo>
                    <a:pt x="26995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2"/>
            <p:cNvSpPr/>
            <p:nvPr/>
          </p:nvSpPr>
          <p:spPr>
            <a:xfrm>
              <a:off x="3257400" y="3185525"/>
              <a:ext cx="556150" cy="538500"/>
            </a:xfrm>
            <a:custGeom>
              <a:avLst/>
              <a:gdLst/>
              <a:ahLst/>
              <a:cxnLst/>
              <a:rect l="l" t="t" r="r" b="b"/>
              <a:pathLst>
                <a:path w="22246" h="21540" extrusionOk="0">
                  <a:moveTo>
                    <a:pt x="18812" y="0"/>
                  </a:moveTo>
                  <a:lnTo>
                    <a:pt x="18342" y="47"/>
                  </a:lnTo>
                  <a:lnTo>
                    <a:pt x="17871" y="141"/>
                  </a:lnTo>
                  <a:lnTo>
                    <a:pt x="16555" y="423"/>
                  </a:lnTo>
                  <a:lnTo>
                    <a:pt x="15332" y="800"/>
                  </a:lnTo>
                  <a:lnTo>
                    <a:pt x="14062" y="1176"/>
                  </a:lnTo>
                  <a:lnTo>
                    <a:pt x="12839" y="1646"/>
                  </a:lnTo>
                  <a:lnTo>
                    <a:pt x="12510" y="2022"/>
                  </a:lnTo>
                  <a:lnTo>
                    <a:pt x="0" y="17636"/>
                  </a:lnTo>
                  <a:lnTo>
                    <a:pt x="188" y="18530"/>
                  </a:lnTo>
                  <a:lnTo>
                    <a:pt x="376" y="19376"/>
                  </a:lnTo>
                  <a:lnTo>
                    <a:pt x="659" y="20129"/>
                  </a:lnTo>
                  <a:lnTo>
                    <a:pt x="988" y="20881"/>
                  </a:lnTo>
                  <a:lnTo>
                    <a:pt x="1317" y="20693"/>
                  </a:lnTo>
                  <a:lnTo>
                    <a:pt x="1552" y="20552"/>
                  </a:lnTo>
                  <a:lnTo>
                    <a:pt x="1787" y="20458"/>
                  </a:lnTo>
                  <a:lnTo>
                    <a:pt x="2022" y="20411"/>
                  </a:lnTo>
                  <a:lnTo>
                    <a:pt x="2305" y="20411"/>
                  </a:lnTo>
                  <a:lnTo>
                    <a:pt x="2540" y="20458"/>
                  </a:lnTo>
                  <a:lnTo>
                    <a:pt x="2775" y="20552"/>
                  </a:lnTo>
                  <a:lnTo>
                    <a:pt x="3010" y="20646"/>
                  </a:lnTo>
                  <a:lnTo>
                    <a:pt x="3245" y="20834"/>
                  </a:lnTo>
                  <a:lnTo>
                    <a:pt x="3339" y="20928"/>
                  </a:lnTo>
                  <a:lnTo>
                    <a:pt x="3716" y="21163"/>
                  </a:lnTo>
                  <a:lnTo>
                    <a:pt x="4139" y="21351"/>
                  </a:lnTo>
                  <a:lnTo>
                    <a:pt x="4609" y="21445"/>
                  </a:lnTo>
                  <a:lnTo>
                    <a:pt x="5032" y="21492"/>
                  </a:lnTo>
                  <a:lnTo>
                    <a:pt x="5926" y="21539"/>
                  </a:lnTo>
                  <a:lnTo>
                    <a:pt x="6772" y="21445"/>
                  </a:lnTo>
                  <a:lnTo>
                    <a:pt x="7619" y="21257"/>
                  </a:lnTo>
                  <a:lnTo>
                    <a:pt x="8466" y="20975"/>
                  </a:lnTo>
                  <a:lnTo>
                    <a:pt x="9265" y="20646"/>
                  </a:lnTo>
                  <a:lnTo>
                    <a:pt x="10017" y="20176"/>
                  </a:lnTo>
                  <a:lnTo>
                    <a:pt x="10770" y="19658"/>
                  </a:lnTo>
                  <a:lnTo>
                    <a:pt x="11428" y="19094"/>
                  </a:lnTo>
                  <a:lnTo>
                    <a:pt x="11428" y="19094"/>
                  </a:lnTo>
                  <a:lnTo>
                    <a:pt x="11381" y="19376"/>
                  </a:lnTo>
                  <a:lnTo>
                    <a:pt x="11475" y="19611"/>
                  </a:lnTo>
                  <a:lnTo>
                    <a:pt x="11616" y="19846"/>
                  </a:lnTo>
                  <a:lnTo>
                    <a:pt x="11805" y="20082"/>
                  </a:lnTo>
                  <a:lnTo>
                    <a:pt x="12040" y="20223"/>
                  </a:lnTo>
                  <a:lnTo>
                    <a:pt x="12275" y="20317"/>
                  </a:lnTo>
                  <a:lnTo>
                    <a:pt x="12792" y="20505"/>
                  </a:lnTo>
                  <a:lnTo>
                    <a:pt x="13498" y="20599"/>
                  </a:lnTo>
                  <a:lnTo>
                    <a:pt x="14156" y="20646"/>
                  </a:lnTo>
                  <a:lnTo>
                    <a:pt x="14861" y="20599"/>
                  </a:lnTo>
                  <a:lnTo>
                    <a:pt x="15567" y="20458"/>
                  </a:lnTo>
                  <a:lnTo>
                    <a:pt x="16225" y="20270"/>
                  </a:lnTo>
                  <a:lnTo>
                    <a:pt x="16884" y="19987"/>
                  </a:lnTo>
                  <a:lnTo>
                    <a:pt x="17495" y="19658"/>
                  </a:lnTo>
                  <a:lnTo>
                    <a:pt x="18059" y="19282"/>
                  </a:lnTo>
                  <a:lnTo>
                    <a:pt x="18624" y="18812"/>
                  </a:lnTo>
                  <a:lnTo>
                    <a:pt x="19094" y="18341"/>
                  </a:lnTo>
                  <a:lnTo>
                    <a:pt x="19564" y="17824"/>
                  </a:lnTo>
                  <a:lnTo>
                    <a:pt x="19988" y="17260"/>
                  </a:lnTo>
                  <a:lnTo>
                    <a:pt x="20364" y="16695"/>
                  </a:lnTo>
                  <a:lnTo>
                    <a:pt x="20693" y="16084"/>
                  </a:lnTo>
                  <a:lnTo>
                    <a:pt x="21022" y="15426"/>
                  </a:lnTo>
                  <a:lnTo>
                    <a:pt x="21257" y="14814"/>
                  </a:lnTo>
                  <a:lnTo>
                    <a:pt x="21493" y="14156"/>
                  </a:lnTo>
                  <a:lnTo>
                    <a:pt x="21681" y="13450"/>
                  </a:lnTo>
                  <a:lnTo>
                    <a:pt x="21822" y="12792"/>
                  </a:lnTo>
                  <a:lnTo>
                    <a:pt x="21963" y="12087"/>
                  </a:lnTo>
                  <a:lnTo>
                    <a:pt x="22104" y="10723"/>
                  </a:lnTo>
                  <a:lnTo>
                    <a:pt x="22198" y="9312"/>
                  </a:lnTo>
                  <a:lnTo>
                    <a:pt x="22245" y="8230"/>
                  </a:lnTo>
                  <a:lnTo>
                    <a:pt x="22245" y="7196"/>
                  </a:lnTo>
                  <a:lnTo>
                    <a:pt x="22198" y="6114"/>
                  </a:lnTo>
                  <a:lnTo>
                    <a:pt x="22104" y="5032"/>
                  </a:lnTo>
                  <a:lnTo>
                    <a:pt x="21963" y="3951"/>
                  </a:lnTo>
                  <a:lnTo>
                    <a:pt x="21822" y="2916"/>
                  </a:lnTo>
                  <a:lnTo>
                    <a:pt x="21634" y="1881"/>
                  </a:lnTo>
                  <a:lnTo>
                    <a:pt x="21399" y="800"/>
                  </a:lnTo>
                  <a:lnTo>
                    <a:pt x="21022" y="517"/>
                  </a:lnTo>
                  <a:lnTo>
                    <a:pt x="20646" y="282"/>
                  </a:lnTo>
                  <a:lnTo>
                    <a:pt x="20223" y="141"/>
                  </a:lnTo>
                  <a:lnTo>
                    <a:pt x="19753" y="47"/>
                  </a:lnTo>
                  <a:lnTo>
                    <a:pt x="19282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2"/>
            <p:cNvSpPr/>
            <p:nvPr/>
          </p:nvSpPr>
          <p:spPr>
            <a:xfrm>
              <a:off x="3164500" y="3159650"/>
              <a:ext cx="634925" cy="538500"/>
            </a:xfrm>
            <a:custGeom>
              <a:avLst/>
              <a:gdLst/>
              <a:ahLst/>
              <a:cxnLst/>
              <a:rect l="l" t="t" r="r" b="b"/>
              <a:pathLst>
                <a:path w="25397" h="21540" extrusionOk="0">
                  <a:moveTo>
                    <a:pt x="22434" y="0"/>
                  </a:moveTo>
                  <a:lnTo>
                    <a:pt x="21964" y="48"/>
                  </a:lnTo>
                  <a:lnTo>
                    <a:pt x="21493" y="95"/>
                  </a:lnTo>
                  <a:lnTo>
                    <a:pt x="21023" y="142"/>
                  </a:lnTo>
                  <a:lnTo>
                    <a:pt x="19612" y="471"/>
                  </a:lnTo>
                  <a:lnTo>
                    <a:pt x="18248" y="847"/>
                  </a:lnTo>
                  <a:lnTo>
                    <a:pt x="16931" y="1317"/>
                  </a:lnTo>
                  <a:lnTo>
                    <a:pt x="15568" y="1835"/>
                  </a:lnTo>
                  <a:lnTo>
                    <a:pt x="14298" y="2399"/>
                  </a:lnTo>
                  <a:lnTo>
                    <a:pt x="13028" y="3057"/>
                  </a:lnTo>
                  <a:lnTo>
                    <a:pt x="11805" y="3763"/>
                  </a:lnTo>
                  <a:lnTo>
                    <a:pt x="10583" y="4515"/>
                  </a:lnTo>
                  <a:lnTo>
                    <a:pt x="9454" y="5362"/>
                  </a:lnTo>
                  <a:lnTo>
                    <a:pt x="8325" y="6255"/>
                  </a:lnTo>
                  <a:lnTo>
                    <a:pt x="7243" y="7149"/>
                  </a:lnTo>
                  <a:lnTo>
                    <a:pt x="6209" y="8137"/>
                  </a:lnTo>
                  <a:lnTo>
                    <a:pt x="5268" y="9171"/>
                  </a:lnTo>
                  <a:lnTo>
                    <a:pt x="4328" y="10253"/>
                  </a:lnTo>
                  <a:lnTo>
                    <a:pt x="3481" y="11382"/>
                  </a:lnTo>
                  <a:lnTo>
                    <a:pt x="2635" y="12557"/>
                  </a:lnTo>
                  <a:lnTo>
                    <a:pt x="1882" y="13827"/>
                  </a:lnTo>
                  <a:lnTo>
                    <a:pt x="1224" y="15097"/>
                  </a:lnTo>
                  <a:lnTo>
                    <a:pt x="894" y="15755"/>
                  </a:lnTo>
                  <a:lnTo>
                    <a:pt x="659" y="16461"/>
                  </a:lnTo>
                  <a:lnTo>
                    <a:pt x="377" y="17119"/>
                  </a:lnTo>
                  <a:lnTo>
                    <a:pt x="189" y="17824"/>
                  </a:lnTo>
                  <a:lnTo>
                    <a:pt x="48" y="18483"/>
                  </a:lnTo>
                  <a:lnTo>
                    <a:pt x="1" y="19141"/>
                  </a:lnTo>
                  <a:lnTo>
                    <a:pt x="1" y="19471"/>
                  </a:lnTo>
                  <a:lnTo>
                    <a:pt x="48" y="19800"/>
                  </a:lnTo>
                  <a:lnTo>
                    <a:pt x="142" y="20129"/>
                  </a:lnTo>
                  <a:lnTo>
                    <a:pt x="283" y="20411"/>
                  </a:lnTo>
                  <a:lnTo>
                    <a:pt x="518" y="20740"/>
                  </a:lnTo>
                  <a:lnTo>
                    <a:pt x="847" y="21022"/>
                  </a:lnTo>
                  <a:lnTo>
                    <a:pt x="1177" y="21211"/>
                  </a:lnTo>
                  <a:lnTo>
                    <a:pt x="1600" y="21352"/>
                  </a:lnTo>
                  <a:lnTo>
                    <a:pt x="2023" y="21399"/>
                  </a:lnTo>
                  <a:lnTo>
                    <a:pt x="2446" y="21446"/>
                  </a:lnTo>
                  <a:lnTo>
                    <a:pt x="2870" y="21399"/>
                  </a:lnTo>
                  <a:lnTo>
                    <a:pt x="3293" y="21305"/>
                  </a:lnTo>
                  <a:lnTo>
                    <a:pt x="3669" y="21164"/>
                  </a:lnTo>
                  <a:lnTo>
                    <a:pt x="4045" y="20975"/>
                  </a:lnTo>
                  <a:lnTo>
                    <a:pt x="4375" y="20740"/>
                  </a:lnTo>
                  <a:lnTo>
                    <a:pt x="4704" y="20505"/>
                  </a:lnTo>
                  <a:lnTo>
                    <a:pt x="5362" y="19941"/>
                  </a:lnTo>
                  <a:lnTo>
                    <a:pt x="5974" y="19329"/>
                  </a:lnTo>
                  <a:lnTo>
                    <a:pt x="5927" y="19565"/>
                  </a:lnTo>
                  <a:lnTo>
                    <a:pt x="5880" y="19800"/>
                  </a:lnTo>
                  <a:lnTo>
                    <a:pt x="5927" y="19988"/>
                  </a:lnTo>
                  <a:lnTo>
                    <a:pt x="5974" y="20223"/>
                  </a:lnTo>
                  <a:lnTo>
                    <a:pt x="6068" y="20411"/>
                  </a:lnTo>
                  <a:lnTo>
                    <a:pt x="6209" y="20599"/>
                  </a:lnTo>
                  <a:lnTo>
                    <a:pt x="6350" y="20787"/>
                  </a:lnTo>
                  <a:lnTo>
                    <a:pt x="6491" y="20928"/>
                  </a:lnTo>
                  <a:lnTo>
                    <a:pt x="6867" y="21164"/>
                  </a:lnTo>
                  <a:lnTo>
                    <a:pt x="7290" y="21352"/>
                  </a:lnTo>
                  <a:lnTo>
                    <a:pt x="7761" y="21446"/>
                  </a:lnTo>
                  <a:lnTo>
                    <a:pt x="8184" y="21493"/>
                  </a:lnTo>
                  <a:lnTo>
                    <a:pt x="9078" y="21540"/>
                  </a:lnTo>
                  <a:lnTo>
                    <a:pt x="9924" y="21446"/>
                  </a:lnTo>
                  <a:lnTo>
                    <a:pt x="10818" y="21258"/>
                  </a:lnTo>
                  <a:lnTo>
                    <a:pt x="11617" y="21022"/>
                  </a:lnTo>
                  <a:lnTo>
                    <a:pt x="12417" y="20646"/>
                  </a:lnTo>
                  <a:lnTo>
                    <a:pt x="13216" y="20223"/>
                  </a:lnTo>
                  <a:lnTo>
                    <a:pt x="13922" y="19706"/>
                  </a:lnTo>
                  <a:lnTo>
                    <a:pt x="14580" y="19094"/>
                  </a:lnTo>
                  <a:lnTo>
                    <a:pt x="14580" y="19376"/>
                  </a:lnTo>
                  <a:lnTo>
                    <a:pt x="14627" y="19612"/>
                  </a:lnTo>
                  <a:lnTo>
                    <a:pt x="14768" y="19894"/>
                  </a:lnTo>
                  <a:lnTo>
                    <a:pt x="14956" y="20082"/>
                  </a:lnTo>
                  <a:lnTo>
                    <a:pt x="15191" y="20223"/>
                  </a:lnTo>
                  <a:lnTo>
                    <a:pt x="15427" y="20364"/>
                  </a:lnTo>
                  <a:lnTo>
                    <a:pt x="15944" y="20505"/>
                  </a:lnTo>
                  <a:lnTo>
                    <a:pt x="16649" y="20599"/>
                  </a:lnTo>
                  <a:lnTo>
                    <a:pt x="17355" y="20646"/>
                  </a:lnTo>
                  <a:lnTo>
                    <a:pt x="18013" y="20599"/>
                  </a:lnTo>
                  <a:lnTo>
                    <a:pt x="18719" y="20458"/>
                  </a:lnTo>
                  <a:lnTo>
                    <a:pt x="19377" y="20270"/>
                  </a:lnTo>
                  <a:lnTo>
                    <a:pt x="20035" y="19988"/>
                  </a:lnTo>
                  <a:lnTo>
                    <a:pt x="20647" y="19659"/>
                  </a:lnTo>
                  <a:lnTo>
                    <a:pt x="21211" y="19282"/>
                  </a:lnTo>
                  <a:lnTo>
                    <a:pt x="21775" y="18859"/>
                  </a:lnTo>
                  <a:lnTo>
                    <a:pt x="22246" y="18342"/>
                  </a:lnTo>
                  <a:lnTo>
                    <a:pt x="22716" y="17824"/>
                  </a:lnTo>
                  <a:lnTo>
                    <a:pt x="23139" y="17260"/>
                  </a:lnTo>
                  <a:lnTo>
                    <a:pt x="23516" y="16696"/>
                  </a:lnTo>
                  <a:lnTo>
                    <a:pt x="23845" y="16084"/>
                  </a:lnTo>
                  <a:lnTo>
                    <a:pt x="24174" y="15473"/>
                  </a:lnTo>
                  <a:lnTo>
                    <a:pt x="24409" y="14815"/>
                  </a:lnTo>
                  <a:lnTo>
                    <a:pt x="24644" y="14156"/>
                  </a:lnTo>
                  <a:lnTo>
                    <a:pt x="24832" y="13451"/>
                  </a:lnTo>
                  <a:lnTo>
                    <a:pt x="24973" y="12792"/>
                  </a:lnTo>
                  <a:lnTo>
                    <a:pt x="25115" y="12087"/>
                  </a:lnTo>
                  <a:lnTo>
                    <a:pt x="25303" y="10723"/>
                  </a:lnTo>
                  <a:lnTo>
                    <a:pt x="25350" y="9312"/>
                  </a:lnTo>
                  <a:lnTo>
                    <a:pt x="25397" y="8278"/>
                  </a:lnTo>
                  <a:lnTo>
                    <a:pt x="25397" y="7196"/>
                  </a:lnTo>
                  <a:lnTo>
                    <a:pt x="25350" y="6114"/>
                  </a:lnTo>
                  <a:lnTo>
                    <a:pt x="25256" y="5033"/>
                  </a:lnTo>
                  <a:lnTo>
                    <a:pt x="25115" y="3998"/>
                  </a:lnTo>
                  <a:lnTo>
                    <a:pt x="24973" y="2916"/>
                  </a:lnTo>
                  <a:lnTo>
                    <a:pt x="24785" y="1882"/>
                  </a:lnTo>
                  <a:lnTo>
                    <a:pt x="24550" y="800"/>
                  </a:lnTo>
                  <a:lnTo>
                    <a:pt x="24174" y="518"/>
                  </a:lnTo>
                  <a:lnTo>
                    <a:pt x="23798" y="330"/>
                  </a:lnTo>
                  <a:lnTo>
                    <a:pt x="23374" y="142"/>
                  </a:lnTo>
                  <a:lnTo>
                    <a:pt x="22904" y="48"/>
                  </a:lnTo>
                  <a:lnTo>
                    <a:pt x="22434" y="0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2"/>
            <p:cNvSpPr/>
            <p:nvPr/>
          </p:nvSpPr>
          <p:spPr>
            <a:xfrm>
              <a:off x="3668900" y="2687000"/>
              <a:ext cx="205775" cy="164625"/>
            </a:xfrm>
            <a:custGeom>
              <a:avLst/>
              <a:gdLst/>
              <a:ahLst/>
              <a:cxnLst/>
              <a:rect l="l" t="t" r="r" b="b"/>
              <a:pathLst>
                <a:path w="8231" h="6585" extrusionOk="0">
                  <a:moveTo>
                    <a:pt x="3481" y="1"/>
                  </a:moveTo>
                  <a:lnTo>
                    <a:pt x="3293" y="48"/>
                  </a:lnTo>
                  <a:lnTo>
                    <a:pt x="3104" y="95"/>
                  </a:lnTo>
                  <a:lnTo>
                    <a:pt x="2822" y="189"/>
                  </a:lnTo>
                  <a:lnTo>
                    <a:pt x="2634" y="377"/>
                  </a:lnTo>
                  <a:lnTo>
                    <a:pt x="2446" y="612"/>
                  </a:lnTo>
                  <a:lnTo>
                    <a:pt x="2305" y="847"/>
                  </a:lnTo>
                  <a:lnTo>
                    <a:pt x="2211" y="1129"/>
                  </a:lnTo>
                  <a:lnTo>
                    <a:pt x="2164" y="1365"/>
                  </a:lnTo>
                  <a:lnTo>
                    <a:pt x="2117" y="1976"/>
                  </a:lnTo>
                  <a:lnTo>
                    <a:pt x="2164" y="2446"/>
                  </a:lnTo>
                  <a:lnTo>
                    <a:pt x="2258" y="2917"/>
                  </a:lnTo>
                  <a:lnTo>
                    <a:pt x="2399" y="3387"/>
                  </a:lnTo>
                  <a:lnTo>
                    <a:pt x="2587" y="3857"/>
                  </a:lnTo>
                  <a:lnTo>
                    <a:pt x="2352" y="3575"/>
                  </a:lnTo>
                  <a:lnTo>
                    <a:pt x="2070" y="3387"/>
                  </a:lnTo>
                  <a:lnTo>
                    <a:pt x="1741" y="3246"/>
                  </a:lnTo>
                  <a:lnTo>
                    <a:pt x="1411" y="3199"/>
                  </a:lnTo>
                  <a:lnTo>
                    <a:pt x="1035" y="3246"/>
                  </a:lnTo>
                  <a:lnTo>
                    <a:pt x="706" y="3387"/>
                  </a:lnTo>
                  <a:lnTo>
                    <a:pt x="424" y="3622"/>
                  </a:lnTo>
                  <a:lnTo>
                    <a:pt x="236" y="3904"/>
                  </a:lnTo>
                  <a:lnTo>
                    <a:pt x="95" y="4139"/>
                  </a:lnTo>
                  <a:lnTo>
                    <a:pt x="48" y="4422"/>
                  </a:lnTo>
                  <a:lnTo>
                    <a:pt x="0" y="4704"/>
                  </a:lnTo>
                  <a:lnTo>
                    <a:pt x="48" y="4986"/>
                  </a:lnTo>
                  <a:lnTo>
                    <a:pt x="142" y="5268"/>
                  </a:lnTo>
                  <a:lnTo>
                    <a:pt x="283" y="5503"/>
                  </a:lnTo>
                  <a:lnTo>
                    <a:pt x="424" y="5738"/>
                  </a:lnTo>
                  <a:lnTo>
                    <a:pt x="612" y="5973"/>
                  </a:lnTo>
                  <a:lnTo>
                    <a:pt x="847" y="6162"/>
                  </a:lnTo>
                  <a:lnTo>
                    <a:pt x="1082" y="6303"/>
                  </a:lnTo>
                  <a:lnTo>
                    <a:pt x="1364" y="6397"/>
                  </a:lnTo>
                  <a:lnTo>
                    <a:pt x="1647" y="6491"/>
                  </a:lnTo>
                  <a:lnTo>
                    <a:pt x="2211" y="6585"/>
                  </a:lnTo>
                  <a:lnTo>
                    <a:pt x="2775" y="6585"/>
                  </a:lnTo>
                  <a:lnTo>
                    <a:pt x="3340" y="6491"/>
                  </a:lnTo>
                  <a:lnTo>
                    <a:pt x="3904" y="6350"/>
                  </a:lnTo>
                  <a:lnTo>
                    <a:pt x="4986" y="5973"/>
                  </a:lnTo>
                  <a:lnTo>
                    <a:pt x="5315" y="5879"/>
                  </a:lnTo>
                  <a:lnTo>
                    <a:pt x="5738" y="5832"/>
                  </a:lnTo>
                  <a:lnTo>
                    <a:pt x="6114" y="5785"/>
                  </a:lnTo>
                  <a:lnTo>
                    <a:pt x="6444" y="5644"/>
                  </a:lnTo>
                  <a:lnTo>
                    <a:pt x="6773" y="5456"/>
                  </a:lnTo>
                  <a:lnTo>
                    <a:pt x="7055" y="5268"/>
                  </a:lnTo>
                  <a:lnTo>
                    <a:pt x="7290" y="5033"/>
                  </a:lnTo>
                  <a:lnTo>
                    <a:pt x="7525" y="4751"/>
                  </a:lnTo>
                  <a:lnTo>
                    <a:pt x="7760" y="4469"/>
                  </a:lnTo>
                  <a:lnTo>
                    <a:pt x="7901" y="4139"/>
                  </a:lnTo>
                  <a:lnTo>
                    <a:pt x="8043" y="3810"/>
                  </a:lnTo>
                  <a:lnTo>
                    <a:pt x="8184" y="3481"/>
                  </a:lnTo>
                  <a:lnTo>
                    <a:pt x="8231" y="3011"/>
                  </a:lnTo>
                  <a:lnTo>
                    <a:pt x="8231" y="2587"/>
                  </a:lnTo>
                  <a:lnTo>
                    <a:pt x="8184" y="2352"/>
                  </a:lnTo>
                  <a:lnTo>
                    <a:pt x="8090" y="2164"/>
                  </a:lnTo>
                  <a:lnTo>
                    <a:pt x="7995" y="1976"/>
                  </a:lnTo>
                  <a:lnTo>
                    <a:pt x="7807" y="1835"/>
                  </a:lnTo>
                  <a:lnTo>
                    <a:pt x="7619" y="1694"/>
                  </a:lnTo>
                  <a:lnTo>
                    <a:pt x="7384" y="1600"/>
                  </a:lnTo>
                  <a:lnTo>
                    <a:pt x="7149" y="1553"/>
                  </a:lnTo>
                  <a:lnTo>
                    <a:pt x="6914" y="1553"/>
                  </a:lnTo>
                  <a:lnTo>
                    <a:pt x="6679" y="1600"/>
                  </a:lnTo>
                  <a:lnTo>
                    <a:pt x="6396" y="1647"/>
                  </a:lnTo>
                  <a:lnTo>
                    <a:pt x="6208" y="1788"/>
                  </a:lnTo>
                  <a:lnTo>
                    <a:pt x="5973" y="1929"/>
                  </a:lnTo>
                  <a:lnTo>
                    <a:pt x="5644" y="2258"/>
                  </a:lnTo>
                  <a:lnTo>
                    <a:pt x="5362" y="2681"/>
                  </a:lnTo>
                  <a:lnTo>
                    <a:pt x="5080" y="3152"/>
                  </a:lnTo>
                  <a:lnTo>
                    <a:pt x="4892" y="3622"/>
                  </a:lnTo>
                  <a:lnTo>
                    <a:pt x="5033" y="2776"/>
                  </a:lnTo>
                  <a:lnTo>
                    <a:pt x="5033" y="2352"/>
                  </a:lnTo>
                  <a:lnTo>
                    <a:pt x="5080" y="1929"/>
                  </a:lnTo>
                  <a:lnTo>
                    <a:pt x="5033" y="1553"/>
                  </a:lnTo>
                  <a:lnTo>
                    <a:pt x="4892" y="1177"/>
                  </a:lnTo>
                  <a:lnTo>
                    <a:pt x="4750" y="800"/>
                  </a:lnTo>
                  <a:lnTo>
                    <a:pt x="4515" y="471"/>
                  </a:lnTo>
                  <a:lnTo>
                    <a:pt x="4186" y="236"/>
                  </a:lnTo>
                  <a:lnTo>
                    <a:pt x="3857" y="95"/>
                  </a:lnTo>
                  <a:lnTo>
                    <a:pt x="3669" y="48"/>
                  </a:lnTo>
                  <a:lnTo>
                    <a:pt x="348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2"/>
            <p:cNvSpPr/>
            <p:nvPr/>
          </p:nvSpPr>
          <p:spPr>
            <a:xfrm>
              <a:off x="3570150" y="3124375"/>
              <a:ext cx="450325" cy="159925"/>
            </a:xfrm>
            <a:custGeom>
              <a:avLst/>
              <a:gdLst/>
              <a:ahLst/>
              <a:cxnLst/>
              <a:rect l="l" t="t" r="r" b="b"/>
              <a:pathLst>
                <a:path w="18013" h="6397" extrusionOk="0">
                  <a:moveTo>
                    <a:pt x="14485" y="1"/>
                  </a:moveTo>
                  <a:lnTo>
                    <a:pt x="2587" y="1270"/>
                  </a:lnTo>
                  <a:lnTo>
                    <a:pt x="0" y="4468"/>
                  </a:lnTo>
                  <a:lnTo>
                    <a:pt x="94" y="4845"/>
                  </a:lnTo>
                  <a:lnTo>
                    <a:pt x="188" y="5033"/>
                  </a:lnTo>
                  <a:lnTo>
                    <a:pt x="282" y="5221"/>
                  </a:lnTo>
                  <a:lnTo>
                    <a:pt x="564" y="5456"/>
                  </a:lnTo>
                  <a:lnTo>
                    <a:pt x="847" y="5691"/>
                  </a:lnTo>
                  <a:lnTo>
                    <a:pt x="1176" y="5832"/>
                  </a:lnTo>
                  <a:lnTo>
                    <a:pt x="1552" y="5879"/>
                  </a:lnTo>
                  <a:lnTo>
                    <a:pt x="1881" y="5879"/>
                  </a:lnTo>
                  <a:lnTo>
                    <a:pt x="2210" y="5832"/>
                  </a:lnTo>
                  <a:lnTo>
                    <a:pt x="2540" y="5738"/>
                  </a:lnTo>
                  <a:lnTo>
                    <a:pt x="2869" y="5597"/>
                  </a:lnTo>
                  <a:lnTo>
                    <a:pt x="3151" y="5409"/>
                  </a:lnTo>
                  <a:lnTo>
                    <a:pt x="3433" y="5174"/>
                  </a:lnTo>
                  <a:lnTo>
                    <a:pt x="3668" y="4939"/>
                  </a:lnTo>
                  <a:lnTo>
                    <a:pt x="3903" y="4656"/>
                  </a:lnTo>
                  <a:lnTo>
                    <a:pt x="4327" y="4045"/>
                  </a:lnTo>
                  <a:lnTo>
                    <a:pt x="4233" y="4280"/>
                  </a:lnTo>
                  <a:lnTo>
                    <a:pt x="4186" y="4562"/>
                  </a:lnTo>
                  <a:lnTo>
                    <a:pt x="4186" y="4892"/>
                  </a:lnTo>
                  <a:lnTo>
                    <a:pt x="4233" y="5174"/>
                  </a:lnTo>
                  <a:lnTo>
                    <a:pt x="4374" y="5456"/>
                  </a:lnTo>
                  <a:lnTo>
                    <a:pt x="4609" y="5644"/>
                  </a:lnTo>
                  <a:lnTo>
                    <a:pt x="4844" y="5785"/>
                  </a:lnTo>
                  <a:lnTo>
                    <a:pt x="5079" y="5832"/>
                  </a:lnTo>
                  <a:lnTo>
                    <a:pt x="5361" y="5832"/>
                  </a:lnTo>
                  <a:lnTo>
                    <a:pt x="5597" y="5738"/>
                  </a:lnTo>
                  <a:lnTo>
                    <a:pt x="5832" y="5644"/>
                  </a:lnTo>
                  <a:lnTo>
                    <a:pt x="6067" y="5503"/>
                  </a:lnTo>
                  <a:lnTo>
                    <a:pt x="6490" y="5174"/>
                  </a:lnTo>
                  <a:lnTo>
                    <a:pt x="6772" y="4798"/>
                  </a:lnTo>
                  <a:lnTo>
                    <a:pt x="7101" y="4468"/>
                  </a:lnTo>
                  <a:lnTo>
                    <a:pt x="7337" y="4045"/>
                  </a:lnTo>
                  <a:lnTo>
                    <a:pt x="7572" y="3669"/>
                  </a:lnTo>
                  <a:lnTo>
                    <a:pt x="7431" y="4092"/>
                  </a:lnTo>
                  <a:lnTo>
                    <a:pt x="7431" y="4562"/>
                  </a:lnTo>
                  <a:lnTo>
                    <a:pt x="7478" y="4986"/>
                  </a:lnTo>
                  <a:lnTo>
                    <a:pt x="7525" y="5174"/>
                  </a:lnTo>
                  <a:lnTo>
                    <a:pt x="7666" y="5362"/>
                  </a:lnTo>
                  <a:lnTo>
                    <a:pt x="7760" y="5503"/>
                  </a:lnTo>
                  <a:lnTo>
                    <a:pt x="7901" y="5644"/>
                  </a:lnTo>
                  <a:lnTo>
                    <a:pt x="8089" y="5785"/>
                  </a:lnTo>
                  <a:lnTo>
                    <a:pt x="8277" y="5832"/>
                  </a:lnTo>
                  <a:lnTo>
                    <a:pt x="8418" y="5879"/>
                  </a:lnTo>
                  <a:lnTo>
                    <a:pt x="8606" y="5879"/>
                  </a:lnTo>
                  <a:lnTo>
                    <a:pt x="8936" y="5785"/>
                  </a:lnTo>
                  <a:lnTo>
                    <a:pt x="9265" y="5644"/>
                  </a:lnTo>
                  <a:lnTo>
                    <a:pt x="9547" y="5409"/>
                  </a:lnTo>
                  <a:lnTo>
                    <a:pt x="9735" y="5174"/>
                  </a:lnTo>
                  <a:lnTo>
                    <a:pt x="9923" y="4892"/>
                  </a:lnTo>
                  <a:lnTo>
                    <a:pt x="10252" y="4233"/>
                  </a:lnTo>
                  <a:lnTo>
                    <a:pt x="10864" y="3010"/>
                  </a:lnTo>
                  <a:lnTo>
                    <a:pt x="10676" y="3669"/>
                  </a:lnTo>
                  <a:lnTo>
                    <a:pt x="10582" y="3998"/>
                  </a:lnTo>
                  <a:lnTo>
                    <a:pt x="10582" y="4327"/>
                  </a:lnTo>
                  <a:lnTo>
                    <a:pt x="10582" y="4656"/>
                  </a:lnTo>
                  <a:lnTo>
                    <a:pt x="10676" y="4986"/>
                  </a:lnTo>
                  <a:lnTo>
                    <a:pt x="10817" y="5315"/>
                  </a:lnTo>
                  <a:lnTo>
                    <a:pt x="11005" y="5550"/>
                  </a:lnTo>
                  <a:lnTo>
                    <a:pt x="11193" y="5738"/>
                  </a:lnTo>
                  <a:lnTo>
                    <a:pt x="11428" y="5832"/>
                  </a:lnTo>
                  <a:lnTo>
                    <a:pt x="11663" y="5879"/>
                  </a:lnTo>
                  <a:lnTo>
                    <a:pt x="11898" y="5926"/>
                  </a:lnTo>
                  <a:lnTo>
                    <a:pt x="12134" y="5879"/>
                  </a:lnTo>
                  <a:lnTo>
                    <a:pt x="12416" y="5832"/>
                  </a:lnTo>
                  <a:lnTo>
                    <a:pt x="12651" y="5738"/>
                  </a:lnTo>
                  <a:lnTo>
                    <a:pt x="12839" y="5597"/>
                  </a:lnTo>
                  <a:lnTo>
                    <a:pt x="13027" y="5456"/>
                  </a:lnTo>
                  <a:lnTo>
                    <a:pt x="13215" y="5268"/>
                  </a:lnTo>
                  <a:lnTo>
                    <a:pt x="13309" y="5033"/>
                  </a:lnTo>
                  <a:lnTo>
                    <a:pt x="13450" y="4845"/>
                  </a:lnTo>
                  <a:lnTo>
                    <a:pt x="13591" y="4327"/>
                  </a:lnTo>
                  <a:lnTo>
                    <a:pt x="13639" y="3857"/>
                  </a:lnTo>
                  <a:lnTo>
                    <a:pt x="13874" y="4327"/>
                  </a:lnTo>
                  <a:lnTo>
                    <a:pt x="14156" y="4845"/>
                  </a:lnTo>
                  <a:lnTo>
                    <a:pt x="14485" y="5268"/>
                  </a:lnTo>
                  <a:lnTo>
                    <a:pt x="14861" y="5691"/>
                  </a:lnTo>
                  <a:lnTo>
                    <a:pt x="15143" y="5879"/>
                  </a:lnTo>
                  <a:lnTo>
                    <a:pt x="15426" y="6067"/>
                  </a:lnTo>
                  <a:lnTo>
                    <a:pt x="15755" y="6208"/>
                  </a:lnTo>
                  <a:lnTo>
                    <a:pt x="16084" y="6350"/>
                  </a:lnTo>
                  <a:lnTo>
                    <a:pt x="16413" y="6397"/>
                  </a:lnTo>
                  <a:lnTo>
                    <a:pt x="16789" y="6397"/>
                  </a:lnTo>
                  <a:lnTo>
                    <a:pt x="17119" y="6350"/>
                  </a:lnTo>
                  <a:lnTo>
                    <a:pt x="17448" y="6208"/>
                  </a:lnTo>
                  <a:lnTo>
                    <a:pt x="17730" y="6020"/>
                  </a:lnTo>
                  <a:lnTo>
                    <a:pt x="18012" y="5738"/>
                  </a:lnTo>
                  <a:lnTo>
                    <a:pt x="17777" y="4609"/>
                  </a:lnTo>
                  <a:lnTo>
                    <a:pt x="17589" y="3763"/>
                  </a:lnTo>
                  <a:lnTo>
                    <a:pt x="17354" y="3010"/>
                  </a:lnTo>
                  <a:lnTo>
                    <a:pt x="144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2"/>
            <p:cNvSpPr/>
            <p:nvPr/>
          </p:nvSpPr>
          <p:spPr>
            <a:xfrm>
              <a:off x="3568975" y="2809275"/>
              <a:ext cx="457375" cy="432700"/>
            </a:xfrm>
            <a:custGeom>
              <a:avLst/>
              <a:gdLst/>
              <a:ahLst/>
              <a:cxnLst/>
              <a:rect l="l" t="t" r="r" b="b"/>
              <a:pathLst>
                <a:path w="18295" h="17308" extrusionOk="0">
                  <a:moveTo>
                    <a:pt x="9547" y="1"/>
                  </a:moveTo>
                  <a:lnTo>
                    <a:pt x="8889" y="95"/>
                  </a:lnTo>
                  <a:lnTo>
                    <a:pt x="8183" y="189"/>
                  </a:lnTo>
                  <a:lnTo>
                    <a:pt x="7572" y="424"/>
                  </a:lnTo>
                  <a:lnTo>
                    <a:pt x="6913" y="706"/>
                  </a:lnTo>
                  <a:lnTo>
                    <a:pt x="6349" y="1035"/>
                  </a:lnTo>
                  <a:lnTo>
                    <a:pt x="5785" y="1459"/>
                  </a:lnTo>
                  <a:lnTo>
                    <a:pt x="5314" y="1976"/>
                  </a:lnTo>
                  <a:lnTo>
                    <a:pt x="4844" y="2493"/>
                  </a:lnTo>
                  <a:lnTo>
                    <a:pt x="4468" y="3105"/>
                  </a:lnTo>
                  <a:lnTo>
                    <a:pt x="4186" y="3810"/>
                  </a:lnTo>
                  <a:lnTo>
                    <a:pt x="4092" y="4139"/>
                  </a:lnTo>
                  <a:lnTo>
                    <a:pt x="3950" y="4657"/>
                  </a:lnTo>
                  <a:lnTo>
                    <a:pt x="3856" y="5174"/>
                  </a:lnTo>
                  <a:lnTo>
                    <a:pt x="3715" y="6256"/>
                  </a:lnTo>
                  <a:lnTo>
                    <a:pt x="3574" y="8372"/>
                  </a:lnTo>
                  <a:lnTo>
                    <a:pt x="3433" y="9454"/>
                  </a:lnTo>
                  <a:lnTo>
                    <a:pt x="3339" y="9971"/>
                  </a:lnTo>
                  <a:lnTo>
                    <a:pt x="3198" y="10488"/>
                  </a:lnTo>
                  <a:lnTo>
                    <a:pt x="3010" y="11006"/>
                  </a:lnTo>
                  <a:lnTo>
                    <a:pt x="2822" y="11476"/>
                  </a:lnTo>
                  <a:lnTo>
                    <a:pt x="2540" y="11946"/>
                  </a:lnTo>
                  <a:lnTo>
                    <a:pt x="2210" y="12369"/>
                  </a:lnTo>
                  <a:lnTo>
                    <a:pt x="1834" y="12699"/>
                  </a:lnTo>
                  <a:lnTo>
                    <a:pt x="1458" y="13028"/>
                  </a:lnTo>
                  <a:lnTo>
                    <a:pt x="1082" y="13357"/>
                  </a:lnTo>
                  <a:lnTo>
                    <a:pt x="705" y="13733"/>
                  </a:lnTo>
                  <a:lnTo>
                    <a:pt x="517" y="13968"/>
                  </a:lnTo>
                  <a:lnTo>
                    <a:pt x="329" y="14251"/>
                  </a:lnTo>
                  <a:lnTo>
                    <a:pt x="141" y="14533"/>
                  </a:lnTo>
                  <a:lnTo>
                    <a:pt x="47" y="14862"/>
                  </a:lnTo>
                  <a:lnTo>
                    <a:pt x="0" y="15144"/>
                  </a:lnTo>
                  <a:lnTo>
                    <a:pt x="0" y="15473"/>
                  </a:lnTo>
                  <a:lnTo>
                    <a:pt x="94" y="15803"/>
                  </a:lnTo>
                  <a:lnTo>
                    <a:pt x="282" y="16132"/>
                  </a:lnTo>
                  <a:lnTo>
                    <a:pt x="517" y="16414"/>
                  </a:lnTo>
                  <a:lnTo>
                    <a:pt x="847" y="16602"/>
                  </a:lnTo>
                  <a:lnTo>
                    <a:pt x="1176" y="16743"/>
                  </a:lnTo>
                  <a:lnTo>
                    <a:pt x="1505" y="16790"/>
                  </a:lnTo>
                  <a:lnTo>
                    <a:pt x="1834" y="16790"/>
                  </a:lnTo>
                  <a:lnTo>
                    <a:pt x="2210" y="16743"/>
                  </a:lnTo>
                  <a:lnTo>
                    <a:pt x="2540" y="16649"/>
                  </a:lnTo>
                  <a:lnTo>
                    <a:pt x="2822" y="16508"/>
                  </a:lnTo>
                  <a:lnTo>
                    <a:pt x="3151" y="16320"/>
                  </a:lnTo>
                  <a:lnTo>
                    <a:pt x="3386" y="16085"/>
                  </a:lnTo>
                  <a:lnTo>
                    <a:pt x="3668" y="15850"/>
                  </a:lnTo>
                  <a:lnTo>
                    <a:pt x="3903" y="15567"/>
                  </a:lnTo>
                  <a:lnTo>
                    <a:pt x="4327" y="14956"/>
                  </a:lnTo>
                  <a:lnTo>
                    <a:pt x="4327" y="14956"/>
                  </a:lnTo>
                  <a:lnTo>
                    <a:pt x="4233" y="15191"/>
                  </a:lnTo>
                  <a:lnTo>
                    <a:pt x="4139" y="15473"/>
                  </a:lnTo>
                  <a:lnTo>
                    <a:pt x="4139" y="15803"/>
                  </a:lnTo>
                  <a:lnTo>
                    <a:pt x="4233" y="16085"/>
                  </a:lnTo>
                  <a:lnTo>
                    <a:pt x="4374" y="16367"/>
                  </a:lnTo>
                  <a:lnTo>
                    <a:pt x="4562" y="16555"/>
                  </a:lnTo>
                  <a:lnTo>
                    <a:pt x="4797" y="16696"/>
                  </a:lnTo>
                  <a:lnTo>
                    <a:pt x="5079" y="16743"/>
                  </a:lnTo>
                  <a:lnTo>
                    <a:pt x="5314" y="16743"/>
                  </a:lnTo>
                  <a:lnTo>
                    <a:pt x="5596" y="16696"/>
                  </a:lnTo>
                  <a:lnTo>
                    <a:pt x="5832" y="16555"/>
                  </a:lnTo>
                  <a:lnTo>
                    <a:pt x="6067" y="16414"/>
                  </a:lnTo>
                  <a:lnTo>
                    <a:pt x="6443" y="16085"/>
                  </a:lnTo>
                  <a:lnTo>
                    <a:pt x="6772" y="15709"/>
                  </a:lnTo>
                  <a:lnTo>
                    <a:pt x="7054" y="15379"/>
                  </a:lnTo>
                  <a:lnTo>
                    <a:pt x="7337" y="14956"/>
                  </a:lnTo>
                  <a:lnTo>
                    <a:pt x="7525" y="14580"/>
                  </a:lnTo>
                  <a:lnTo>
                    <a:pt x="7431" y="15003"/>
                  </a:lnTo>
                  <a:lnTo>
                    <a:pt x="7384" y="15473"/>
                  </a:lnTo>
                  <a:lnTo>
                    <a:pt x="7431" y="15897"/>
                  </a:lnTo>
                  <a:lnTo>
                    <a:pt x="7525" y="16085"/>
                  </a:lnTo>
                  <a:lnTo>
                    <a:pt x="7619" y="16273"/>
                  </a:lnTo>
                  <a:lnTo>
                    <a:pt x="7760" y="16414"/>
                  </a:lnTo>
                  <a:lnTo>
                    <a:pt x="7901" y="16555"/>
                  </a:lnTo>
                  <a:lnTo>
                    <a:pt x="8042" y="16696"/>
                  </a:lnTo>
                  <a:lnTo>
                    <a:pt x="8230" y="16743"/>
                  </a:lnTo>
                  <a:lnTo>
                    <a:pt x="8418" y="16790"/>
                  </a:lnTo>
                  <a:lnTo>
                    <a:pt x="8606" y="16790"/>
                  </a:lnTo>
                  <a:lnTo>
                    <a:pt x="8936" y="16743"/>
                  </a:lnTo>
                  <a:lnTo>
                    <a:pt x="9218" y="16555"/>
                  </a:lnTo>
                  <a:lnTo>
                    <a:pt x="9500" y="16320"/>
                  </a:lnTo>
                  <a:lnTo>
                    <a:pt x="9735" y="16085"/>
                  </a:lnTo>
                  <a:lnTo>
                    <a:pt x="9923" y="15803"/>
                  </a:lnTo>
                  <a:lnTo>
                    <a:pt x="10252" y="15144"/>
                  </a:lnTo>
                  <a:lnTo>
                    <a:pt x="10817" y="13921"/>
                  </a:lnTo>
                  <a:lnTo>
                    <a:pt x="10629" y="14580"/>
                  </a:lnTo>
                  <a:lnTo>
                    <a:pt x="10582" y="14909"/>
                  </a:lnTo>
                  <a:lnTo>
                    <a:pt x="10535" y="15238"/>
                  </a:lnTo>
                  <a:lnTo>
                    <a:pt x="10582" y="15567"/>
                  </a:lnTo>
                  <a:lnTo>
                    <a:pt x="10629" y="15897"/>
                  </a:lnTo>
                  <a:lnTo>
                    <a:pt x="10770" y="16226"/>
                  </a:lnTo>
                  <a:lnTo>
                    <a:pt x="10958" y="16461"/>
                  </a:lnTo>
                  <a:lnTo>
                    <a:pt x="11193" y="16649"/>
                  </a:lnTo>
                  <a:lnTo>
                    <a:pt x="11381" y="16743"/>
                  </a:lnTo>
                  <a:lnTo>
                    <a:pt x="11616" y="16790"/>
                  </a:lnTo>
                  <a:lnTo>
                    <a:pt x="11898" y="16837"/>
                  </a:lnTo>
                  <a:lnTo>
                    <a:pt x="12134" y="16790"/>
                  </a:lnTo>
                  <a:lnTo>
                    <a:pt x="12369" y="16743"/>
                  </a:lnTo>
                  <a:lnTo>
                    <a:pt x="12604" y="16649"/>
                  </a:lnTo>
                  <a:lnTo>
                    <a:pt x="12839" y="16508"/>
                  </a:lnTo>
                  <a:lnTo>
                    <a:pt x="13027" y="16367"/>
                  </a:lnTo>
                  <a:lnTo>
                    <a:pt x="13168" y="16179"/>
                  </a:lnTo>
                  <a:lnTo>
                    <a:pt x="13309" y="15991"/>
                  </a:lnTo>
                  <a:lnTo>
                    <a:pt x="13403" y="15756"/>
                  </a:lnTo>
                  <a:lnTo>
                    <a:pt x="13544" y="15238"/>
                  </a:lnTo>
                  <a:lnTo>
                    <a:pt x="13638" y="14768"/>
                  </a:lnTo>
                  <a:lnTo>
                    <a:pt x="13874" y="15238"/>
                  </a:lnTo>
                  <a:lnTo>
                    <a:pt x="14156" y="15756"/>
                  </a:lnTo>
                  <a:lnTo>
                    <a:pt x="14485" y="16179"/>
                  </a:lnTo>
                  <a:lnTo>
                    <a:pt x="14861" y="16602"/>
                  </a:lnTo>
                  <a:lnTo>
                    <a:pt x="15096" y="16790"/>
                  </a:lnTo>
                  <a:lnTo>
                    <a:pt x="15426" y="16978"/>
                  </a:lnTo>
                  <a:lnTo>
                    <a:pt x="15708" y="17166"/>
                  </a:lnTo>
                  <a:lnTo>
                    <a:pt x="16037" y="17260"/>
                  </a:lnTo>
                  <a:lnTo>
                    <a:pt x="16413" y="17308"/>
                  </a:lnTo>
                  <a:lnTo>
                    <a:pt x="16742" y="17308"/>
                  </a:lnTo>
                  <a:lnTo>
                    <a:pt x="17072" y="17260"/>
                  </a:lnTo>
                  <a:lnTo>
                    <a:pt x="17448" y="17119"/>
                  </a:lnTo>
                  <a:lnTo>
                    <a:pt x="17730" y="16931"/>
                  </a:lnTo>
                  <a:lnTo>
                    <a:pt x="17965" y="16649"/>
                  </a:lnTo>
                  <a:lnTo>
                    <a:pt x="18153" y="16367"/>
                  </a:lnTo>
                  <a:lnTo>
                    <a:pt x="18247" y="16085"/>
                  </a:lnTo>
                  <a:lnTo>
                    <a:pt x="18294" y="15803"/>
                  </a:lnTo>
                  <a:lnTo>
                    <a:pt x="18294" y="15567"/>
                  </a:lnTo>
                  <a:lnTo>
                    <a:pt x="18247" y="15285"/>
                  </a:lnTo>
                  <a:lnTo>
                    <a:pt x="18153" y="15050"/>
                  </a:lnTo>
                  <a:lnTo>
                    <a:pt x="17965" y="14533"/>
                  </a:lnTo>
                  <a:lnTo>
                    <a:pt x="17683" y="13874"/>
                  </a:lnTo>
                  <a:lnTo>
                    <a:pt x="17495" y="13169"/>
                  </a:lnTo>
                  <a:lnTo>
                    <a:pt x="17354" y="12511"/>
                  </a:lnTo>
                  <a:lnTo>
                    <a:pt x="17213" y="11805"/>
                  </a:lnTo>
                  <a:lnTo>
                    <a:pt x="17072" y="10394"/>
                  </a:lnTo>
                  <a:lnTo>
                    <a:pt x="16884" y="8983"/>
                  </a:lnTo>
                  <a:lnTo>
                    <a:pt x="16742" y="7525"/>
                  </a:lnTo>
                  <a:lnTo>
                    <a:pt x="16648" y="6867"/>
                  </a:lnTo>
                  <a:lnTo>
                    <a:pt x="16507" y="6162"/>
                  </a:lnTo>
                  <a:lnTo>
                    <a:pt x="16319" y="5503"/>
                  </a:lnTo>
                  <a:lnTo>
                    <a:pt x="16131" y="4845"/>
                  </a:lnTo>
                  <a:lnTo>
                    <a:pt x="15849" y="4186"/>
                  </a:lnTo>
                  <a:lnTo>
                    <a:pt x="15520" y="3528"/>
                  </a:lnTo>
                  <a:lnTo>
                    <a:pt x="15143" y="2917"/>
                  </a:lnTo>
                  <a:lnTo>
                    <a:pt x="14673" y="2352"/>
                  </a:lnTo>
                  <a:lnTo>
                    <a:pt x="14156" y="1788"/>
                  </a:lnTo>
                  <a:lnTo>
                    <a:pt x="13591" y="1318"/>
                  </a:lnTo>
                  <a:lnTo>
                    <a:pt x="12933" y="894"/>
                  </a:lnTo>
                  <a:lnTo>
                    <a:pt x="12322" y="565"/>
                  </a:lnTo>
                  <a:lnTo>
                    <a:pt x="11616" y="283"/>
                  </a:lnTo>
                  <a:lnTo>
                    <a:pt x="10958" y="142"/>
                  </a:lnTo>
                  <a:lnTo>
                    <a:pt x="10252" y="48"/>
                  </a:lnTo>
                  <a:lnTo>
                    <a:pt x="95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2"/>
            <p:cNvSpPr/>
            <p:nvPr/>
          </p:nvSpPr>
          <p:spPr>
            <a:xfrm>
              <a:off x="3932275" y="2931550"/>
              <a:ext cx="102300" cy="115250"/>
            </a:xfrm>
            <a:custGeom>
              <a:avLst/>
              <a:gdLst/>
              <a:ahLst/>
              <a:cxnLst/>
              <a:rect l="l" t="t" r="r" b="b"/>
              <a:pathLst>
                <a:path w="4092" h="4610" extrusionOk="0">
                  <a:moveTo>
                    <a:pt x="1176" y="1"/>
                  </a:moveTo>
                  <a:lnTo>
                    <a:pt x="894" y="377"/>
                  </a:lnTo>
                  <a:lnTo>
                    <a:pt x="658" y="800"/>
                  </a:lnTo>
                  <a:lnTo>
                    <a:pt x="470" y="1177"/>
                  </a:lnTo>
                  <a:lnTo>
                    <a:pt x="282" y="1600"/>
                  </a:lnTo>
                  <a:lnTo>
                    <a:pt x="141" y="2023"/>
                  </a:lnTo>
                  <a:lnTo>
                    <a:pt x="47" y="2446"/>
                  </a:lnTo>
                  <a:lnTo>
                    <a:pt x="0" y="2917"/>
                  </a:lnTo>
                  <a:lnTo>
                    <a:pt x="0" y="3387"/>
                  </a:lnTo>
                  <a:lnTo>
                    <a:pt x="47" y="3622"/>
                  </a:lnTo>
                  <a:lnTo>
                    <a:pt x="94" y="3904"/>
                  </a:lnTo>
                  <a:lnTo>
                    <a:pt x="188" y="4139"/>
                  </a:lnTo>
                  <a:lnTo>
                    <a:pt x="376" y="4328"/>
                  </a:lnTo>
                  <a:lnTo>
                    <a:pt x="611" y="4516"/>
                  </a:lnTo>
                  <a:lnTo>
                    <a:pt x="894" y="4610"/>
                  </a:lnTo>
                  <a:lnTo>
                    <a:pt x="1176" y="4610"/>
                  </a:lnTo>
                  <a:lnTo>
                    <a:pt x="1458" y="4516"/>
                  </a:lnTo>
                  <a:lnTo>
                    <a:pt x="1693" y="4328"/>
                  </a:lnTo>
                  <a:lnTo>
                    <a:pt x="1834" y="4092"/>
                  </a:lnTo>
                  <a:lnTo>
                    <a:pt x="1881" y="3810"/>
                  </a:lnTo>
                  <a:lnTo>
                    <a:pt x="1881" y="3528"/>
                  </a:lnTo>
                  <a:lnTo>
                    <a:pt x="2352" y="3904"/>
                  </a:lnTo>
                  <a:lnTo>
                    <a:pt x="2587" y="4045"/>
                  </a:lnTo>
                  <a:lnTo>
                    <a:pt x="2869" y="4139"/>
                  </a:lnTo>
                  <a:lnTo>
                    <a:pt x="3151" y="4186"/>
                  </a:lnTo>
                  <a:lnTo>
                    <a:pt x="3480" y="4186"/>
                  </a:lnTo>
                  <a:lnTo>
                    <a:pt x="3715" y="4045"/>
                  </a:lnTo>
                  <a:lnTo>
                    <a:pt x="3856" y="3951"/>
                  </a:lnTo>
                  <a:lnTo>
                    <a:pt x="3951" y="3857"/>
                  </a:lnTo>
                  <a:lnTo>
                    <a:pt x="3998" y="3716"/>
                  </a:lnTo>
                  <a:lnTo>
                    <a:pt x="4045" y="3528"/>
                  </a:lnTo>
                  <a:lnTo>
                    <a:pt x="4092" y="3340"/>
                  </a:lnTo>
                  <a:lnTo>
                    <a:pt x="4045" y="3199"/>
                  </a:lnTo>
                  <a:lnTo>
                    <a:pt x="3951" y="2823"/>
                  </a:lnTo>
                  <a:lnTo>
                    <a:pt x="3762" y="2493"/>
                  </a:lnTo>
                  <a:lnTo>
                    <a:pt x="3527" y="2117"/>
                  </a:lnTo>
                  <a:lnTo>
                    <a:pt x="3245" y="1741"/>
                  </a:lnTo>
                  <a:lnTo>
                    <a:pt x="2963" y="1412"/>
                  </a:lnTo>
                  <a:lnTo>
                    <a:pt x="2634" y="1083"/>
                  </a:lnTo>
                  <a:lnTo>
                    <a:pt x="2304" y="753"/>
                  </a:lnTo>
                  <a:lnTo>
                    <a:pt x="1975" y="471"/>
                  </a:lnTo>
                  <a:lnTo>
                    <a:pt x="1599" y="236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2"/>
            <p:cNvSpPr/>
            <p:nvPr/>
          </p:nvSpPr>
          <p:spPr>
            <a:xfrm>
              <a:off x="3939325" y="2895100"/>
              <a:ext cx="74100" cy="49425"/>
            </a:xfrm>
            <a:custGeom>
              <a:avLst/>
              <a:gdLst/>
              <a:ahLst/>
              <a:cxnLst/>
              <a:rect l="l" t="t" r="r" b="b"/>
              <a:pathLst>
                <a:path w="2964" h="1977" extrusionOk="0">
                  <a:moveTo>
                    <a:pt x="141" y="1"/>
                  </a:moveTo>
                  <a:lnTo>
                    <a:pt x="47" y="283"/>
                  </a:lnTo>
                  <a:lnTo>
                    <a:pt x="0" y="518"/>
                  </a:lnTo>
                  <a:lnTo>
                    <a:pt x="47" y="800"/>
                  </a:lnTo>
                  <a:lnTo>
                    <a:pt x="94" y="1036"/>
                  </a:lnTo>
                  <a:lnTo>
                    <a:pt x="235" y="1553"/>
                  </a:lnTo>
                  <a:lnTo>
                    <a:pt x="423" y="1976"/>
                  </a:lnTo>
                  <a:lnTo>
                    <a:pt x="2963" y="1177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2"/>
            <p:cNvSpPr/>
            <p:nvPr/>
          </p:nvSpPr>
          <p:spPr>
            <a:xfrm>
              <a:off x="3813525" y="2865725"/>
              <a:ext cx="35275" cy="3530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564" y="0"/>
                  </a:moveTo>
                  <a:lnTo>
                    <a:pt x="423" y="47"/>
                  </a:lnTo>
                  <a:lnTo>
                    <a:pt x="235" y="235"/>
                  </a:lnTo>
                  <a:lnTo>
                    <a:pt x="47" y="423"/>
                  </a:lnTo>
                  <a:lnTo>
                    <a:pt x="47" y="565"/>
                  </a:lnTo>
                  <a:lnTo>
                    <a:pt x="0" y="706"/>
                  </a:lnTo>
                  <a:lnTo>
                    <a:pt x="47" y="847"/>
                  </a:lnTo>
                  <a:lnTo>
                    <a:pt x="47" y="988"/>
                  </a:lnTo>
                  <a:lnTo>
                    <a:pt x="235" y="1176"/>
                  </a:lnTo>
                  <a:lnTo>
                    <a:pt x="423" y="1364"/>
                  </a:lnTo>
                  <a:lnTo>
                    <a:pt x="564" y="1364"/>
                  </a:lnTo>
                  <a:lnTo>
                    <a:pt x="706" y="1411"/>
                  </a:lnTo>
                  <a:lnTo>
                    <a:pt x="847" y="1364"/>
                  </a:lnTo>
                  <a:lnTo>
                    <a:pt x="988" y="1364"/>
                  </a:lnTo>
                  <a:lnTo>
                    <a:pt x="1176" y="1176"/>
                  </a:lnTo>
                  <a:lnTo>
                    <a:pt x="1364" y="988"/>
                  </a:lnTo>
                  <a:lnTo>
                    <a:pt x="1411" y="847"/>
                  </a:lnTo>
                  <a:lnTo>
                    <a:pt x="1411" y="706"/>
                  </a:lnTo>
                  <a:lnTo>
                    <a:pt x="1411" y="565"/>
                  </a:lnTo>
                  <a:lnTo>
                    <a:pt x="1364" y="423"/>
                  </a:lnTo>
                  <a:lnTo>
                    <a:pt x="1176" y="235"/>
                  </a:lnTo>
                  <a:lnTo>
                    <a:pt x="988" y="47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2"/>
            <p:cNvSpPr/>
            <p:nvPr/>
          </p:nvSpPr>
          <p:spPr>
            <a:xfrm>
              <a:off x="3539575" y="3901525"/>
              <a:ext cx="129350" cy="242225"/>
            </a:xfrm>
            <a:custGeom>
              <a:avLst/>
              <a:gdLst/>
              <a:ahLst/>
              <a:cxnLst/>
              <a:rect l="l" t="t" r="r" b="b"/>
              <a:pathLst>
                <a:path w="5174" h="9689" extrusionOk="0">
                  <a:moveTo>
                    <a:pt x="1176" y="1"/>
                  </a:moveTo>
                  <a:lnTo>
                    <a:pt x="0" y="236"/>
                  </a:lnTo>
                  <a:lnTo>
                    <a:pt x="1035" y="7431"/>
                  </a:lnTo>
                  <a:lnTo>
                    <a:pt x="3763" y="9689"/>
                  </a:lnTo>
                  <a:lnTo>
                    <a:pt x="2258" y="7761"/>
                  </a:lnTo>
                  <a:lnTo>
                    <a:pt x="5173" y="8466"/>
                  </a:lnTo>
                  <a:lnTo>
                    <a:pt x="5173" y="8466"/>
                  </a:lnTo>
                  <a:lnTo>
                    <a:pt x="2587" y="7243"/>
                  </a:lnTo>
                  <a:lnTo>
                    <a:pt x="5173" y="7290"/>
                  </a:lnTo>
                  <a:lnTo>
                    <a:pt x="1740" y="6585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2"/>
            <p:cNvSpPr/>
            <p:nvPr/>
          </p:nvSpPr>
          <p:spPr>
            <a:xfrm>
              <a:off x="3496075" y="3853325"/>
              <a:ext cx="129350" cy="71750"/>
            </a:xfrm>
            <a:custGeom>
              <a:avLst/>
              <a:gdLst/>
              <a:ahLst/>
              <a:cxnLst/>
              <a:rect l="l" t="t" r="r" b="b"/>
              <a:pathLst>
                <a:path w="5174" h="2870" extrusionOk="0">
                  <a:moveTo>
                    <a:pt x="0" y="1"/>
                  </a:moveTo>
                  <a:lnTo>
                    <a:pt x="0" y="424"/>
                  </a:lnTo>
                  <a:lnTo>
                    <a:pt x="47" y="847"/>
                  </a:lnTo>
                  <a:lnTo>
                    <a:pt x="141" y="1270"/>
                  </a:lnTo>
                  <a:lnTo>
                    <a:pt x="282" y="1600"/>
                  </a:lnTo>
                  <a:lnTo>
                    <a:pt x="470" y="1929"/>
                  </a:lnTo>
                  <a:lnTo>
                    <a:pt x="706" y="2211"/>
                  </a:lnTo>
                  <a:lnTo>
                    <a:pt x="988" y="2493"/>
                  </a:lnTo>
                  <a:lnTo>
                    <a:pt x="1317" y="2681"/>
                  </a:lnTo>
                  <a:lnTo>
                    <a:pt x="1552" y="2775"/>
                  </a:lnTo>
                  <a:lnTo>
                    <a:pt x="1787" y="2822"/>
                  </a:lnTo>
                  <a:lnTo>
                    <a:pt x="2069" y="2869"/>
                  </a:lnTo>
                  <a:lnTo>
                    <a:pt x="2305" y="2869"/>
                  </a:lnTo>
                  <a:lnTo>
                    <a:pt x="2822" y="2775"/>
                  </a:lnTo>
                  <a:lnTo>
                    <a:pt x="3292" y="2587"/>
                  </a:lnTo>
                  <a:lnTo>
                    <a:pt x="3763" y="2305"/>
                  </a:lnTo>
                  <a:lnTo>
                    <a:pt x="4233" y="1929"/>
                  </a:lnTo>
                  <a:lnTo>
                    <a:pt x="4562" y="1459"/>
                  </a:lnTo>
                  <a:lnTo>
                    <a:pt x="4891" y="894"/>
                  </a:lnTo>
                  <a:lnTo>
                    <a:pt x="5079" y="471"/>
                  </a:lnTo>
                  <a:lnTo>
                    <a:pt x="5173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2"/>
            <p:cNvSpPr/>
            <p:nvPr/>
          </p:nvSpPr>
          <p:spPr>
            <a:xfrm>
              <a:off x="3295025" y="3467700"/>
              <a:ext cx="739550" cy="418575"/>
            </a:xfrm>
            <a:custGeom>
              <a:avLst/>
              <a:gdLst/>
              <a:ahLst/>
              <a:cxnLst/>
              <a:rect l="l" t="t" r="r" b="b"/>
              <a:pathLst>
                <a:path w="29582" h="16743" extrusionOk="0">
                  <a:moveTo>
                    <a:pt x="29582" y="0"/>
                  </a:moveTo>
                  <a:lnTo>
                    <a:pt x="29441" y="1035"/>
                  </a:lnTo>
                  <a:lnTo>
                    <a:pt x="29252" y="2022"/>
                  </a:lnTo>
                  <a:lnTo>
                    <a:pt x="29017" y="3010"/>
                  </a:lnTo>
                  <a:lnTo>
                    <a:pt x="28735" y="3998"/>
                  </a:lnTo>
                  <a:lnTo>
                    <a:pt x="28406" y="4985"/>
                  </a:lnTo>
                  <a:lnTo>
                    <a:pt x="27983" y="5926"/>
                  </a:lnTo>
                  <a:lnTo>
                    <a:pt x="27512" y="6866"/>
                  </a:lnTo>
                  <a:lnTo>
                    <a:pt x="26995" y="7807"/>
                  </a:lnTo>
                  <a:lnTo>
                    <a:pt x="26384" y="8700"/>
                  </a:lnTo>
                  <a:lnTo>
                    <a:pt x="25725" y="9547"/>
                  </a:lnTo>
                  <a:lnTo>
                    <a:pt x="24973" y="10394"/>
                  </a:lnTo>
                  <a:lnTo>
                    <a:pt x="24126" y="11146"/>
                  </a:lnTo>
                  <a:lnTo>
                    <a:pt x="23186" y="11898"/>
                  </a:lnTo>
                  <a:lnTo>
                    <a:pt x="22151" y="12557"/>
                  </a:lnTo>
                  <a:lnTo>
                    <a:pt x="21022" y="13215"/>
                  </a:lnTo>
                  <a:lnTo>
                    <a:pt x="19800" y="13780"/>
                  </a:lnTo>
                  <a:lnTo>
                    <a:pt x="18624" y="14250"/>
                  </a:lnTo>
                  <a:lnTo>
                    <a:pt x="17401" y="14626"/>
                  </a:lnTo>
                  <a:lnTo>
                    <a:pt x="16131" y="14908"/>
                  </a:lnTo>
                  <a:lnTo>
                    <a:pt x="14861" y="15143"/>
                  </a:lnTo>
                  <a:lnTo>
                    <a:pt x="13545" y="15238"/>
                  </a:lnTo>
                  <a:lnTo>
                    <a:pt x="12275" y="15285"/>
                  </a:lnTo>
                  <a:lnTo>
                    <a:pt x="10958" y="15238"/>
                  </a:lnTo>
                  <a:lnTo>
                    <a:pt x="9688" y="15143"/>
                  </a:lnTo>
                  <a:lnTo>
                    <a:pt x="8465" y="14955"/>
                  </a:lnTo>
                  <a:lnTo>
                    <a:pt x="7243" y="14673"/>
                  </a:lnTo>
                  <a:lnTo>
                    <a:pt x="5973" y="14297"/>
                  </a:lnTo>
                  <a:lnTo>
                    <a:pt x="4656" y="13827"/>
                  </a:lnTo>
                  <a:lnTo>
                    <a:pt x="4045" y="13591"/>
                  </a:lnTo>
                  <a:lnTo>
                    <a:pt x="3433" y="13262"/>
                  </a:lnTo>
                  <a:lnTo>
                    <a:pt x="2822" y="12933"/>
                  </a:lnTo>
                  <a:lnTo>
                    <a:pt x="2211" y="12557"/>
                  </a:lnTo>
                  <a:lnTo>
                    <a:pt x="1646" y="12134"/>
                  </a:lnTo>
                  <a:lnTo>
                    <a:pt x="1082" y="11663"/>
                  </a:lnTo>
                  <a:lnTo>
                    <a:pt x="517" y="11193"/>
                  </a:lnTo>
                  <a:lnTo>
                    <a:pt x="0" y="10676"/>
                  </a:lnTo>
                  <a:lnTo>
                    <a:pt x="0" y="10676"/>
                  </a:lnTo>
                  <a:lnTo>
                    <a:pt x="517" y="11381"/>
                  </a:lnTo>
                  <a:lnTo>
                    <a:pt x="1035" y="12040"/>
                  </a:lnTo>
                  <a:lnTo>
                    <a:pt x="1599" y="12651"/>
                  </a:lnTo>
                  <a:lnTo>
                    <a:pt x="2164" y="13215"/>
                  </a:lnTo>
                  <a:lnTo>
                    <a:pt x="2775" y="13733"/>
                  </a:lnTo>
                  <a:lnTo>
                    <a:pt x="3433" y="14203"/>
                  </a:lnTo>
                  <a:lnTo>
                    <a:pt x="4139" y="14579"/>
                  </a:lnTo>
                  <a:lnTo>
                    <a:pt x="4797" y="14955"/>
                  </a:lnTo>
                  <a:lnTo>
                    <a:pt x="5503" y="15285"/>
                  </a:lnTo>
                  <a:lnTo>
                    <a:pt x="6208" y="15567"/>
                  </a:lnTo>
                  <a:lnTo>
                    <a:pt x="6913" y="15802"/>
                  </a:lnTo>
                  <a:lnTo>
                    <a:pt x="7619" y="16037"/>
                  </a:lnTo>
                  <a:lnTo>
                    <a:pt x="9030" y="16366"/>
                  </a:lnTo>
                  <a:lnTo>
                    <a:pt x="10347" y="16554"/>
                  </a:lnTo>
                  <a:lnTo>
                    <a:pt x="11569" y="16695"/>
                  </a:lnTo>
                  <a:lnTo>
                    <a:pt x="12839" y="16742"/>
                  </a:lnTo>
                  <a:lnTo>
                    <a:pt x="14062" y="16695"/>
                  </a:lnTo>
                  <a:lnTo>
                    <a:pt x="15285" y="16554"/>
                  </a:lnTo>
                  <a:lnTo>
                    <a:pt x="16554" y="16366"/>
                  </a:lnTo>
                  <a:lnTo>
                    <a:pt x="17730" y="16084"/>
                  </a:lnTo>
                  <a:lnTo>
                    <a:pt x="18906" y="15708"/>
                  </a:lnTo>
                  <a:lnTo>
                    <a:pt x="20082" y="15238"/>
                  </a:lnTo>
                  <a:lnTo>
                    <a:pt x="20740" y="14908"/>
                  </a:lnTo>
                  <a:lnTo>
                    <a:pt x="21351" y="14579"/>
                  </a:lnTo>
                  <a:lnTo>
                    <a:pt x="21963" y="14250"/>
                  </a:lnTo>
                  <a:lnTo>
                    <a:pt x="22527" y="13921"/>
                  </a:lnTo>
                  <a:lnTo>
                    <a:pt x="23045" y="13544"/>
                  </a:lnTo>
                  <a:lnTo>
                    <a:pt x="23562" y="13121"/>
                  </a:lnTo>
                  <a:lnTo>
                    <a:pt x="24502" y="12322"/>
                  </a:lnTo>
                  <a:lnTo>
                    <a:pt x="25349" y="11428"/>
                  </a:lnTo>
                  <a:lnTo>
                    <a:pt x="26101" y="10535"/>
                  </a:lnTo>
                  <a:lnTo>
                    <a:pt x="26807" y="9547"/>
                  </a:lnTo>
                  <a:lnTo>
                    <a:pt x="27371" y="8559"/>
                  </a:lnTo>
                  <a:lnTo>
                    <a:pt x="27889" y="7525"/>
                  </a:lnTo>
                  <a:lnTo>
                    <a:pt x="28312" y="6490"/>
                  </a:lnTo>
                  <a:lnTo>
                    <a:pt x="28641" y="5408"/>
                  </a:lnTo>
                  <a:lnTo>
                    <a:pt x="28970" y="4327"/>
                  </a:lnTo>
                  <a:lnTo>
                    <a:pt x="29205" y="3245"/>
                  </a:lnTo>
                  <a:lnTo>
                    <a:pt x="29346" y="2163"/>
                  </a:lnTo>
                  <a:lnTo>
                    <a:pt x="29488" y="1082"/>
                  </a:lnTo>
                  <a:lnTo>
                    <a:pt x="29582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2"/>
            <p:cNvSpPr/>
            <p:nvPr/>
          </p:nvSpPr>
          <p:spPr>
            <a:xfrm>
              <a:off x="3465500" y="3381850"/>
              <a:ext cx="269275" cy="164650"/>
            </a:xfrm>
            <a:custGeom>
              <a:avLst/>
              <a:gdLst/>
              <a:ahLst/>
              <a:cxnLst/>
              <a:rect l="l" t="t" r="r" b="b"/>
              <a:pathLst>
                <a:path w="10771" h="6586" extrusionOk="0">
                  <a:moveTo>
                    <a:pt x="10582" y="1"/>
                  </a:moveTo>
                  <a:lnTo>
                    <a:pt x="10535" y="612"/>
                  </a:lnTo>
                  <a:lnTo>
                    <a:pt x="10441" y="1224"/>
                  </a:lnTo>
                  <a:lnTo>
                    <a:pt x="10300" y="1788"/>
                  </a:lnTo>
                  <a:lnTo>
                    <a:pt x="10112" y="2352"/>
                  </a:lnTo>
                  <a:lnTo>
                    <a:pt x="9971" y="2635"/>
                  </a:lnTo>
                  <a:lnTo>
                    <a:pt x="9830" y="2917"/>
                  </a:lnTo>
                  <a:lnTo>
                    <a:pt x="9641" y="3152"/>
                  </a:lnTo>
                  <a:lnTo>
                    <a:pt x="9453" y="3387"/>
                  </a:lnTo>
                  <a:lnTo>
                    <a:pt x="9218" y="3575"/>
                  </a:lnTo>
                  <a:lnTo>
                    <a:pt x="8983" y="3763"/>
                  </a:lnTo>
                  <a:lnTo>
                    <a:pt x="8701" y="3904"/>
                  </a:lnTo>
                  <a:lnTo>
                    <a:pt x="8419" y="3998"/>
                  </a:lnTo>
                  <a:lnTo>
                    <a:pt x="8089" y="4045"/>
                  </a:lnTo>
                  <a:lnTo>
                    <a:pt x="7760" y="3998"/>
                  </a:lnTo>
                  <a:lnTo>
                    <a:pt x="7431" y="3904"/>
                  </a:lnTo>
                  <a:lnTo>
                    <a:pt x="7337" y="3810"/>
                  </a:lnTo>
                  <a:lnTo>
                    <a:pt x="7196" y="3716"/>
                  </a:lnTo>
                  <a:lnTo>
                    <a:pt x="7102" y="3575"/>
                  </a:lnTo>
                  <a:lnTo>
                    <a:pt x="7055" y="3434"/>
                  </a:lnTo>
                  <a:lnTo>
                    <a:pt x="7055" y="3293"/>
                  </a:lnTo>
                  <a:lnTo>
                    <a:pt x="7055" y="3105"/>
                  </a:lnTo>
                  <a:lnTo>
                    <a:pt x="6585" y="3669"/>
                  </a:lnTo>
                  <a:lnTo>
                    <a:pt x="6020" y="4187"/>
                  </a:lnTo>
                  <a:lnTo>
                    <a:pt x="5456" y="4704"/>
                  </a:lnTo>
                  <a:lnTo>
                    <a:pt x="4844" y="5127"/>
                  </a:lnTo>
                  <a:lnTo>
                    <a:pt x="4515" y="5362"/>
                  </a:lnTo>
                  <a:lnTo>
                    <a:pt x="4092" y="5503"/>
                  </a:lnTo>
                  <a:lnTo>
                    <a:pt x="3904" y="5550"/>
                  </a:lnTo>
                  <a:lnTo>
                    <a:pt x="3716" y="5597"/>
                  </a:lnTo>
                  <a:lnTo>
                    <a:pt x="3481" y="5550"/>
                  </a:lnTo>
                  <a:lnTo>
                    <a:pt x="3292" y="5456"/>
                  </a:lnTo>
                  <a:lnTo>
                    <a:pt x="3151" y="5362"/>
                  </a:lnTo>
                  <a:lnTo>
                    <a:pt x="3057" y="5268"/>
                  </a:lnTo>
                  <a:lnTo>
                    <a:pt x="2916" y="4939"/>
                  </a:lnTo>
                  <a:lnTo>
                    <a:pt x="2822" y="4610"/>
                  </a:lnTo>
                  <a:lnTo>
                    <a:pt x="2822" y="4281"/>
                  </a:lnTo>
                  <a:lnTo>
                    <a:pt x="2916" y="4045"/>
                  </a:lnTo>
                  <a:lnTo>
                    <a:pt x="3010" y="3810"/>
                  </a:lnTo>
                  <a:lnTo>
                    <a:pt x="2728" y="4140"/>
                  </a:lnTo>
                  <a:lnTo>
                    <a:pt x="2399" y="4469"/>
                  </a:lnTo>
                  <a:lnTo>
                    <a:pt x="2070" y="4751"/>
                  </a:lnTo>
                  <a:lnTo>
                    <a:pt x="1693" y="5033"/>
                  </a:lnTo>
                  <a:lnTo>
                    <a:pt x="1270" y="5221"/>
                  </a:lnTo>
                  <a:lnTo>
                    <a:pt x="847" y="5409"/>
                  </a:lnTo>
                  <a:lnTo>
                    <a:pt x="424" y="5550"/>
                  </a:lnTo>
                  <a:lnTo>
                    <a:pt x="0" y="5644"/>
                  </a:lnTo>
                  <a:lnTo>
                    <a:pt x="283" y="5691"/>
                  </a:lnTo>
                  <a:lnTo>
                    <a:pt x="565" y="5691"/>
                  </a:lnTo>
                  <a:lnTo>
                    <a:pt x="1129" y="5644"/>
                  </a:lnTo>
                  <a:lnTo>
                    <a:pt x="1693" y="5503"/>
                  </a:lnTo>
                  <a:lnTo>
                    <a:pt x="1929" y="5362"/>
                  </a:lnTo>
                  <a:lnTo>
                    <a:pt x="2164" y="5221"/>
                  </a:lnTo>
                  <a:lnTo>
                    <a:pt x="2164" y="5456"/>
                  </a:lnTo>
                  <a:lnTo>
                    <a:pt x="2211" y="5691"/>
                  </a:lnTo>
                  <a:lnTo>
                    <a:pt x="2352" y="5927"/>
                  </a:lnTo>
                  <a:lnTo>
                    <a:pt x="2493" y="6115"/>
                  </a:lnTo>
                  <a:lnTo>
                    <a:pt x="2634" y="6256"/>
                  </a:lnTo>
                  <a:lnTo>
                    <a:pt x="2822" y="6397"/>
                  </a:lnTo>
                  <a:lnTo>
                    <a:pt x="3057" y="6491"/>
                  </a:lnTo>
                  <a:lnTo>
                    <a:pt x="3292" y="6585"/>
                  </a:lnTo>
                  <a:lnTo>
                    <a:pt x="3763" y="6585"/>
                  </a:lnTo>
                  <a:lnTo>
                    <a:pt x="3998" y="6538"/>
                  </a:lnTo>
                  <a:lnTo>
                    <a:pt x="4233" y="6491"/>
                  </a:lnTo>
                  <a:lnTo>
                    <a:pt x="4656" y="6256"/>
                  </a:lnTo>
                  <a:lnTo>
                    <a:pt x="5033" y="5974"/>
                  </a:lnTo>
                  <a:lnTo>
                    <a:pt x="5362" y="5597"/>
                  </a:lnTo>
                  <a:lnTo>
                    <a:pt x="5644" y="5221"/>
                  </a:lnTo>
                  <a:lnTo>
                    <a:pt x="6161" y="4422"/>
                  </a:lnTo>
                  <a:lnTo>
                    <a:pt x="6255" y="4657"/>
                  </a:lnTo>
                  <a:lnTo>
                    <a:pt x="6443" y="4892"/>
                  </a:lnTo>
                  <a:lnTo>
                    <a:pt x="6632" y="5080"/>
                  </a:lnTo>
                  <a:lnTo>
                    <a:pt x="6867" y="5221"/>
                  </a:lnTo>
                  <a:lnTo>
                    <a:pt x="7102" y="5315"/>
                  </a:lnTo>
                  <a:lnTo>
                    <a:pt x="7384" y="5409"/>
                  </a:lnTo>
                  <a:lnTo>
                    <a:pt x="7901" y="5409"/>
                  </a:lnTo>
                  <a:lnTo>
                    <a:pt x="8184" y="5362"/>
                  </a:lnTo>
                  <a:lnTo>
                    <a:pt x="8466" y="5268"/>
                  </a:lnTo>
                  <a:lnTo>
                    <a:pt x="8701" y="5174"/>
                  </a:lnTo>
                  <a:lnTo>
                    <a:pt x="8936" y="5033"/>
                  </a:lnTo>
                  <a:lnTo>
                    <a:pt x="9359" y="4657"/>
                  </a:lnTo>
                  <a:lnTo>
                    <a:pt x="9735" y="4234"/>
                  </a:lnTo>
                  <a:lnTo>
                    <a:pt x="10065" y="3810"/>
                  </a:lnTo>
                  <a:lnTo>
                    <a:pt x="10300" y="3293"/>
                  </a:lnTo>
                  <a:lnTo>
                    <a:pt x="10488" y="2776"/>
                  </a:lnTo>
                  <a:lnTo>
                    <a:pt x="10676" y="2211"/>
                  </a:lnTo>
                  <a:lnTo>
                    <a:pt x="10723" y="1647"/>
                  </a:lnTo>
                  <a:lnTo>
                    <a:pt x="10770" y="1083"/>
                  </a:lnTo>
                  <a:lnTo>
                    <a:pt x="10676" y="565"/>
                  </a:lnTo>
                  <a:lnTo>
                    <a:pt x="10582" y="1"/>
                  </a:lnTo>
                  <a:close/>
                </a:path>
              </a:pathLst>
            </a:custGeom>
            <a:solidFill>
              <a:srgbClr val="FFFFFF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2"/>
            <p:cNvSpPr/>
            <p:nvPr/>
          </p:nvSpPr>
          <p:spPr>
            <a:xfrm>
              <a:off x="3317350" y="3375975"/>
              <a:ext cx="158750" cy="138775"/>
            </a:xfrm>
            <a:custGeom>
              <a:avLst/>
              <a:gdLst/>
              <a:ahLst/>
              <a:cxnLst/>
              <a:rect l="l" t="t" r="r" b="b"/>
              <a:pathLst>
                <a:path w="6350" h="5551" extrusionOk="0">
                  <a:moveTo>
                    <a:pt x="6350" y="1"/>
                  </a:moveTo>
                  <a:lnTo>
                    <a:pt x="6068" y="706"/>
                  </a:lnTo>
                  <a:lnTo>
                    <a:pt x="5691" y="1318"/>
                  </a:lnTo>
                  <a:lnTo>
                    <a:pt x="5221" y="1882"/>
                  </a:lnTo>
                  <a:lnTo>
                    <a:pt x="4657" y="2352"/>
                  </a:lnTo>
                  <a:lnTo>
                    <a:pt x="4469" y="2493"/>
                  </a:lnTo>
                  <a:lnTo>
                    <a:pt x="4233" y="2634"/>
                  </a:lnTo>
                  <a:lnTo>
                    <a:pt x="3998" y="2681"/>
                  </a:lnTo>
                  <a:lnTo>
                    <a:pt x="3763" y="2681"/>
                  </a:lnTo>
                  <a:lnTo>
                    <a:pt x="3528" y="2634"/>
                  </a:lnTo>
                  <a:lnTo>
                    <a:pt x="3340" y="2446"/>
                  </a:lnTo>
                  <a:lnTo>
                    <a:pt x="3246" y="2258"/>
                  </a:lnTo>
                  <a:lnTo>
                    <a:pt x="3246" y="2117"/>
                  </a:lnTo>
                  <a:lnTo>
                    <a:pt x="3293" y="2023"/>
                  </a:lnTo>
                  <a:lnTo>
                    <a:pt x="2258" y="3434"/>
                  </a:lnTo>
                  <a:lnTo>
                    <a:pt x="1882" y="3904"/>
                  </a:lnTo>
                  <a:lnTo>
                    <a:pt x="1694" y="4092"/>
                  </a:lnTo>
                  <a:lnTo>
                    <a:pt x="1459" y="4280"/>
                  </a:lnTo>
                  <a:lnTo>
                    <a:pt x="1176" y="4422"/>
                  </a:lnTo>
                  <a:lnTo>
                    <a:pt x="894" y="4469"/>
                  </a:lnTo>
                  <a:lnTo>
                    <a:pt x="612" y="4469"/>
                  </a:lnTo>
                  <a:lnTo>
                    <a:pt x="377" y="4375"/>
                  </a:lnTo>
                  <a:lnTo>
                    <a:pt x="236" y="4280"/>
                  </a:lnTo>
                  <a:lnTo>
                    <a:pt x="189" y="4186"/>
                  </a:lnTo>
                  <a:lnTo>
                    <a:pt x="48" y="3951"/>
                  </a:lnTo>
                  <a:lnTo>
                    <a:pt x="1" y="4327"/>
                  </a:lnTo>
                  <a:lnTo>
                    <a:pt x="48" y="4704"/>
                  </a:lnTo>
                  <a:lnTo>
                    <a:pt x="142" y="5033"/>
                  </a:lnTo>
                  <a:lnTo>
                    <a:pt x="236" y="5174"/>
                  </a:lnTo>
                  <a:lnTo>
                    <a:pt x="377" y="5315"/>
                  </a:lnTo>
                  <a:lnTo>
                    <a:pt x="565" y="5456"/>
                  </a:lnTo>
                  <a:lnTo>
                    <a:pt x="753" y="5550"/>
                  </a:lnTo>
                  <a:lnTo>
                    <a:pt x="1223" y="5550"/>
                  </a:lnTo>
                  <a:lnTo>
                    <a:pt x="1459" y="5503"/>
                  </a:lnTo>
                  <a:lnTo>
                    <a:pt x="1694" y="5409"/>
                  </a:lnTo>
                  <a:lnTo>
                    <a:pt x="1882" y="5268"/>
                  </a:lnTo>
                  <a:lnTo>
                    <a:pt x="2070" y="5080"/>
                  </a:lnTo>
                  <a:lnTo>
                    <a:pt x="2352" y="4704"/>
                  </a:lnTo>
                  <a:lnTo>
                    <a:pt x="2540" y="4280"/>
                  </a:lnTo>
                  <a:lnTo>
                    <a:pt x="2681" y="3857"/>
                  </a:lnTo>
                  <a:lnTo>
                    <a:pt x="2822" y="3387"/>
                  </a:lnTo>
                  <a:lnTo>
                    <a:pt x="2917" y="3528"/>
                  </a:lnTo>
                  <a:lnTo>
                    <a:pt x="3058" y="3622"/>
                  </a:lnTo>
                  <a:lnTo>
                    <a:pt x="3434" y="3763"/>
                  </a:lnTo>
                  <a:lnTo>
                    <a:pt x="3763" y="3810"/>
                  </a:lnTo>
                  <a:lnTo>
                    <a:pt x="4139" y="3810"/>
                  </a:lnTo>
                  <a:lnTo>
                    <a:pt x="4516" y="3669"/>
                  </a:lnTo>
                  <a:lnTo>
                    <a:pt x="4845" y="3481"/>
                  </a:lnTo>
                  <a:lnTo>
                    <a:pt x="5127" y="3246"/>
                  </a:lnTo>
                  <a:lnTo>
                    <a:pt x="5362" y="2964"/>
                  </a:lnTo>
                  <a:lnTo>
                    <a:pt x="5597" y="2681"/>
                  </a:lnTo>
                  <a:lnTo>
                    <a:pt x="5832" y="2305"/>
                  </a:lnTo>
                  <a:lnTo>
                    <a:pt x="6020" y="1976"/>
                  </a:lnTo>
                  <a:lnTo>
                    <a:pt x="6162" y="1600"/>
                  </a:lnTo>
                  <a:lnTo>
                    <a:pt x="6256" y="1224"/>
                  </a:lnTo>
                  <a:lnTo>
                    <a:pt x="6350" y="800"/>
                  </a:lnTo>
                  <a:lnTo>
                    <a:pt x="6350" y="424"/>
                  </a:lnTo>
                  <a:lnTo>
                    <a:pt x="6350" y="1"/>
                  </a:lnTo>
                  <a:close/>
                </a:path>
              </a:pathLst>
            </a:custGeom>
            <a:solidFill>
              <a:srgbClr val="FFFFFF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25154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8249B2-A7F1-FB24-D144-8FEEA7B68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22535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1C7F12-20EC-28E8-2C36-0828B0660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340" y="0"/>
            <a:ext cx="4711660" cy="3314700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FA1365-4C07-F2BA-1481-7313F86E1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640" y="3817620"/>
            <a:ext cx="1325880" cy="1325880"/>
          </a:xfrm>
          <a:prstGeom prst="rect">
            <a:avLst/>
          </a:prstGeom>
        </p:spPr>
      </p:pic>
      <p:sp>
        <p:nvSpPr>
          <p:cNvPr id="6" name="Google Shape;1502;p41">
            <a:extLst>
              <a:ext uri="{FF2B5EF4-FFF2-40B4-BE49-F238E27FC236}">
                <a16:creationId xmlns:a16="http://schemas.microsoft.com/office/drawing/2014/main" id="{F44FA301-B1C8-FF47-3F77-73B925ECA1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0128" y="-943903"/>
            <a:ext cx="4314729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>
                <a:solidFill>
                  <a:schemeClr val="tx1"/>
                </a:solidFill>
              </a:rPr>
              <a:t>800 miliona tona ugljenika u atmosferi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54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8249B2-A7F1-FB24-D144-8FEEA7B68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22535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1C7F12-20EC-28E8-2C36-0828B0660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340" y="0"/>
            <a:ext cx="4711660" cy="3314700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FA1365-4C07-F2BA-1481-7313F86E1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640" y="3817620"/>
            <a:ext cx="1325880" cy="1325880"/>
          </a:xfrm>
          <a:prstGeom prst="rect">
            <a:avLst/>
          </a:prstGeom>
        </p:spPr>
      </p:pic>
      <p:sp>
        <p:nvSpPr>
          <p:cNvPr id="6" name="Google Shape;1502;p41">
            <a:extLst>
              <a:ext uri="{FF2B5EF4-FFF2-40B4-BE49-F238E27FC236}">
                <a16:creationId xmlns:a16="http://schemas.microsoft.com/office/drawing/2014/main" id="{F44FA301-B1C8-FF47-3F77-73B925ECA1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9340" y="0"/>
            <a:ext cx="4565100" cy="12224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tx1"/>
                </a:solidFill>
              </a:rPr>
              <a:t>800 miliona tona ugljenika u atmosferi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" name="Google Shape;1847;p51">
            <a:extLst>
              <a:ext uri="{FF2B5EF4-FFF2-40B4-BE49-F238E27FC236}">
                <a16:creationId xmlns:a16="http://schemas.microsoft.com/office/drawing/2014/main" id="{ED8B8954-DABB-6A7C-BACF-7265023DFA5F}"/>
              </a:ext>
            </a:extLst>
          </p:cNvPr>
          <p:cNvSpPr txBox="1">
            <a:spLocks/>
          </p:cNvSpPr>
          <p:nvPr/>
        </p:nvSpPr>
        <p:spPr>
          <a:xfrm>
            <a:off x="-6921013" y="-851190"/>
            <a:ext cx="6367800" cy="2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 i="0" u="none" strike="noStrike" cap="none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 i="0" u="none" strike="noStrike" cap="none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 i="0" u="none" strike="noStrike" cap="none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 i="0" u="none" strike="noStrike" cap="none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 i="0" u="none" strike="noStrike" cap="none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 i="0" u="none" strike="noStrike" cap="none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 i="0" u="none" strike="noStrike" cap="none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 i="0" u="none" strike="noStrike" cap="none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 i="0" u="none" strike="noStrike" cap="none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4400" dirty="0">
                <a:solidFill>
                  <a:schemeClr val="bg2"/>
                </a:solidFill>
              </a:rPr>
              <a:t>Gde ćemo smestiti</a:t>
            </a:r>
            <a:br>
              <a:rPr lang="en-US" sz="4400" dirty="0">
                <a:solidFill>
                  <a:schemeClr val="bg2"/>
                </a:solidFill>
              </a:rPr>
            </a:br>
            <a:r>
              <a:rPr lang="en-US" sz="4400" dirty="0">
                <a:solidFill>
                  <a:schemeClr val="bg2"/>
                </a:solidFill>
              </a:rPr>
              <a:t> </a:t>
            </a:r>
            <a:r>
              <a:rPr lang="sr-Latn-RS" sz="4400" dirty="0">
                <a:solidFill>
                  <a:schemeClr val="accent2"/>
                </a:solidFill>
              </a:rPr>
              <a:t>sav taj ugljenik</a:t>
            </a:r>
            <a:r>
              <a:rPr lang="en-US" sz="4400" dirty="0">
                <a:solidFill>
                  <a:schemeClr val="accent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9492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p51"/>
          <p:cNvSpPr txBox="1">
            <a:spLocks noGrp="1"/>
          </p:cNvSpPr>
          <p:nvPr>
            <p:ph type="title"/>
          </p:nvPr>
        </p:nvSpPr>
        <p:spPr>
          <a:xfrm>
            <a:off x="1388100" y="1060817"/>
            <a:ext cx="6367800" cy="20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4400" dirty="0">
                <a:solidFill>
                  <a:schemeClr val="bg2"/>
                </a:solidFill>
              </a:rPr>
              <a:t>Gde ćemo smestiti</a:t>
            </a:r>
            <a:br>
              <a:rPr lang="en-US" sz="4400" dirty="0">
                <a:solidFill>
                  <a:schemeClr val="bg2"/>
                </a:solidFill>
              </a:rPr>
            </a:br>
            <a:r>
              <a:rPr lang="en-US" sz="4400" dirty="0">
                <a:solidFill>
                  <a:schemeClr val="bg2"/>
                </a:solidFill>
              </a:rPr>
              <a:t> </a:t>
            </a:r>
            <a:r>
              <a:rPr lang="sr-Latn-RS" sz="4400" dirty="0">
                <a:solidFill>
                  <a:schemeClr val="accent2"/>
                </a:solidFill>
              </a:rPr>
              <a:t>sav taj ugljenik</a:t>
            </a:r>
            <a:r>
              <a:rPr lang="en-US" sz="4400" dirty="0">
                <a:solidFill>
                  <a:schemeClr val="accent2"/>
                </a:solidFill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FE61C0-AD62-D5BA-0B00-A59921C95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09182"/>
            <a:ext cx="9144000" cy="19568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D73F30-A40C-954C-8901-4DD409CEC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355" y="5200650"/>
            <a:ext cx="1597290" cy="15972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2EDC98-A36A-C401-38AB-5DDA988DF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7868" y="5200650"/>
            <a:ext cx="192650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83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B5C1BA-B9D8-8423-D35A-BBF6A33F8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5160"/>
            <a:ext cx="9144000" cy="1958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D65101-F7C0-1C68-4528-EC24CBD8C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016" y="2053166"/>
            <a:ext cx="1595967" cy="1595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C99B64-A0ED-7978-5F87-BCE6246B9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71" y="116476"/>
            <a:ext cx="1924050" cy="1924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1F5B26-2256-C25A-9DAF-8911C3E5F1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44" y="5842640"/>
            <a:ext cx="859611" cy="865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747ED4-DC10-27F0-5003-EECACF2BA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4210" y="5695531"/>
            <a:ext cx="859611" cy="8657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FC2D49-971D-D0AD-2ADA-25444B129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044" y="7853896"/>
            <a:ext cx="859611" cy="865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8D257-644C-1275-8671-07023E888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094" y="8277219"/>
            <a:ext cx="859611" cy="8657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7ED8A4-CB82-FD45-18A5-6288B3404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4389" y="5714581"/>
            <a:ext cx="859611" cy="8657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E9BA23-1257-B3CF-4743-8584972183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299" y="5409786"/>
            <a:ext cx="859611" cy="8657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850173-C52A-BD58-5D74-557444DB1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1038" y="8324640"/>
            <a:ext cx="859611" cy="8657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957F8B-DFB7-4394-2F5F-3E996704E2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282" y="8324640"/>
            <a:ext cx="859611" cy="8657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D9734B-53A8-336D-C07D-419D9BDB4E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4241" y="1112977"/>
            <a:ext cx="2542252" cy="2536156"/>
          </a:xfrm>
          <a:prstGeom prst="rect">
            <a:avLst/>
          </a:prstGeom>
        </p:spPr>
      </p:pic>
      <p:sp>
        <p:nvSpPr>
          <p:cNvPr id="17" name="Google Shape;1847;p51">
            <a:extLst>
              <a:ext uri="{FF2B5EF4-FFF2-40B4-BE49-F238E27FC236}">
                <a16:creationId xmlns:a16="http://schemas.microsoft.com/office/drawing/2014/main" id="{B8EAFD68-1555-8FB4-6C7F-D97D8471EA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5993" y="-51491"/>
            <a:ext cx="6367800" cy="20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4400" dirty="0">
                <a:solidFill>
                  <a:schemeClr val="bg2"/>
                </a:solidFill>
              </a:rPr>
              <a:t>Gde ćemo smestiti</a:t>
            </a:r>
            <a:br>
              <a:rPr lang="en-US" sz="4400" dirty="0">
                <a:solidFill>
                  <a:schemeClr val="bg2"/>
                </a:solidFill>
              </a:rPr>
            </a:br>
            <a:r>
              <a:rPr lang="en-US" sz="4400" dirty="0">
                <a:solidFill>
                  <a:schemeClr val="bg2"/>
                </a:solidFill>
              </a:rPr>
              <a:t> </a:t>
            </a:r>
            <a:r>
              <a:rPr lang="sr-Latn-RS" sz="4400" dirty="0">
                <a:solidFill>
                  <a:schemeClr val="accent2"/>
                </a:solidFill>
              </a:rPr>
              <a:t>sav taj ugljenik</a:t>
            </a:r>
            <a:r>
              <a:rPr lang="en-US" sz="4400" dirty="0">
                <a:solidFill>
                  <a:schemeClr val="accent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0394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47;p51">
            <a:extLst>
              <a:ext uri="{FF2B5EF4-FFF2-40B4-BE49-F238E27FC236}">
                <a16:creationId xmlns:a16="http://schemas.microsoft.com/office/drawing/2014/main" id="{A8701182-3F44-6D4F-8376-6FF4592F4D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8099" y="-4138140"/>
            <a:ext cx="6367800" cy="20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4800" dirty="0">
                <a:solidFill>
                  <a:schemeClr val="bg2"/>
                </a:solidFill>
              </a:rPr>
              <a:t>Gde ćemo smestiti</a:t>
            </a:r>
            <a:br>
              <a:rPr lang="en-US" sz="4800" dirty="0">
                <a:solidFill>
                  <a:schemeClr val="bg2"/>
                </a:solidFill>
              </a:rPr>
            </a:br>
            <a:r>
              <a:rPr lang="en-US" sz="4800" dirty="0">
                <a:solidFill>
                  <a:schemeClr val="bg2"/>
                </a:solidFill>
              </a:rPr>
              <a:t> </a:t>
            </a:r>
            <a:r>
              <a:rPr lang="sr-Latn-RS" sz="4800" dirty="0">
                <a:solidFill>
                  <a:schemeClr val="accent2"/>
                </a:solidFill>
              </a:rPr>
              <a:t>sav taj ugljenik</a:t>
            </a:r>
            <a:r>
              <a:rPr lang="en-US" sz="4800" dirty="0">
                <a:solidFill>
                  <a:schemeClr val="accent2"/>
                </a:solidFill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B5C1BA-B9D8-8423-D35A-BBF6A33F8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D65101-F7C0-1C68-4528-EC24CBD8C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231" y="-4796817"/>
            <a:ext cx="5285535" cy="6602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C99B64-A0ED-7978-5F87-BCE6246B9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300" y="-3419475"/>
            <a:ext cx="1924050" cy="1924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6FDAD4-B1BD-577C-2CD4-C1EC325B4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160" y="221933"/>
            <a:ext cx="861791" cy="860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E16324-E6B2-8917-EE7E-ADABA41D21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967" y="386296"/>
            <a:ext cx="859611" cy="865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C29B38-6381-2582-4B20-E8BAD80974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6294" y="1895056"/>
            <a:ext cx="859611" cy="865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4C4DA8-17F4-FEA3-406E-9AA536A7E1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4174" y="2867333"/>
            <a:ext cx="859611" cy="8657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4FCB15-97DD-6DA1-FD44-429A0ABEB7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9485" y="1217240"/>
            <a:ext cx="859611" cy="865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29E9B4-9860-33E0-66FD-F0E3005F5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293" y="3525736"/>
            <a:ext cx="859611" cy="8657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70A2AF-DBA0-F5A4-1B00-22A22BFAB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014" y="651987"/>
            <a:ext cx="859611" cy="8657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EB2AFD-7612-7767-5DFA-8EB4B5D6D6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5682" y="3038056"/>
            <a:ext cx="859611" cy="8657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1D8DFA-A82D-6187-9F60-44E169DA28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486832" y="-953587"/>
            <a:ext cx="2537537" cy="253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32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47;p51">
            <a:extLst>
              <a:ext uri="{FF2B5EF4-FFF2-40B4-BE49-F238E27FC236}">
                <a16:creationId xmlns:a16="http://schemas.microsoft.com/office/drawing/2014/main" id="{A8701182-3F44-6D4F-8376-6FF4592F4D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8099" y="-2967318"/>
            <a:ext cx="6367800" cy="20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chemeClr val="bg2"/>
                </a:solidFill>
              </a:rPr>
              <a:t>where are we going to </a:t>
            </a:r>
            <a:r>
              <a:rPr lang="en-US" sz="4800">
                <a:solidFill>
                  <a:schemeClr val="accent2"/>
                </a:solidFill>
              </a:rPr>
              <a:t>put all that carbon?</a:t>
            </a:r>
            <a:endParaRPr sz="480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B5C1BA-B9D8-8423-D35A-BBF6A33F8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5160"/>
            <a:ext cx="9144000" cy="1958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D65101-F7C0-1C68-4528-EC24CBD8C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016" y="2053166"/>
            <a:ext cx="1595967" cy="1595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C99B64-A0ED-7978-5F87-BCE6246B9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4290"/>
            <a:ext cx="1924050" cy="1924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1F5B26-2256-C25A-9DAF-8911C3E5F1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521" y="3451640"/>
            <a:ext cx="427599" cy="4306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747ED4-DC10-27F0-5003-EECACF2BA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6327" y="3269749"/>
            <a:ext cx="394410" cy="3972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FC2D49-971D-D0AD-2ADA-25444B1291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9564" y="4310676"/>
            <a:ext cx="484868" cy="4883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8D257-644C-1275-8671-07023E888C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2650" y="4264537"/>
            <a:ext cx="432012" cy="4350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7ED8A4-CB82-FD45-18A5-6288B3404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5840" y="3649133"/>
            <a:ext cx="424817" cy="4278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E9BA23-1257-B3CF-4743-8584972183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3818" y="3233879"/>
            <a:ext cx="412330" cy="415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850173-C52A-BD58-5D74-557444DB11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607" y="4264537"/>
            <a:ext cx="374743" cy="3774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957F8B-DFB7-4394-2F5F-3E996704E2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3362" y="4107840"/>
            <a:ext cx="342965" cy="3453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D82F8C-888B-634E-6DA6-B3A93CB8D3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8397" y="932197"/>
            <a:ext cx="2542252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61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47;p51">
            <a:extLst>
              <a:ext uri="{FF2B5EF4-FFF2-40B4-BE49-F238E27FC236}">
                <a16:creationId xmlns:a16="http://schemas.microsoft.com/office/drawing/2014/main" id="{A8701182-3F44-6D4F-8376-6FF4592F4D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8099" y="-2967318"/>
            <a:ext cx="6367800" cy="20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chemeClr val="bg2"/>
                </a:solidFill>
              </a:rPr>
              <a:t>where are we going to </a:t>
            </a:r>
            <a:r>
              <a:rPr lang="en-US" sz="4800">
                <a:solidFill>
                  <a:schemeClr val="accent2"/>
                </a:solidFill>
              </a:rPr>
              <a:t>put all that carbon?</a:t>
            </a:r>
            <a:endParaRPr sz="480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B5C1BA-B9D8-8423-D35A-BBF6A33F8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5160"/>
            <a:ext cx="9144000" cy="1958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D65101-F7C0-1C68-4528-EC24CBD8C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016" y="2053166"/>
            <a:ext cx="1595967" cy="1595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C99B64-A0ED-7978-5F87-BCE6246B9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683" y="34290"/>
            <a:ext cx="1924050" cy="1924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1F5B26-2256-C25A-9DAF-8911C3E5F1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521" y="3451640"/>
            <a:ext cx="427599" cy="4306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747ED4-DC10-27F0-5003-EECACF2BA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6327" y="3269749"/>
            <a:ext cx="394410" cy="3972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FC2D49-971D-D0AD-2ADA-25444B1291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9564" y="4310676"/>
            <a:ext cx="484868" cy="4883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8D257-644C-1275-8671-07023E888C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2650" y="4264537"/>
            <a:ext cx="432012" cy="4350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7ED8A4-CB82-FD45-18A5-6288B3404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5840" y="3649133"/>
            <a:ext cx="424817" cy="4278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E9BA23-1257-B3CF-4743-8584972183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3818" y="3233879"/>
            <a:ext cx="412330" cy="415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850173-C52A-BD58-5D74-557444DB11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607" y="4264537"/>
            <a:ext cx="374743" cy="3774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957F8B-DFB7-4394-2F5F-3E996704E2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3362" y="4107840"/>
            <a:ext cx="342965" cy="3453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D82F8C-888B-634E-6DA6-B3A93CB8D3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683" y="905350"/>
            <a:ext cx="2542252" cy="25361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BB71ADE-8480-35C7-73C4-2EE336983802}"/>
                  </a:ext>
                </a:extLst>
              </p14:cNvPr>
              <p14:cNvContentPartPr/>
              <p14:nvPr/>
            </p14:nvContentPartPr>
            <p14:xfrm>
              <a:off x="-3101340" y="1117820"/>
              <a:ext cx="252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BB71ADE-8480-35C7-73C4-2EE3369838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3110340" y="1108820"/>
                <a:ext cx="2016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6DDFBFD7-6C59-69E0-2A26-99C78D2F8F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3680" y="3971716"/>
            <a:ext cx="104926" cy="1049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89DB52-059B-1225-19B0-6A6AA41499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4086" y="4355496"/>
            <a:ext cx="104926" cy="1049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DC6C13-AE45-A0FF-A69C-6E2E07A391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0737" y="3729326"/>
            <a:ext cx="104926" cy="1049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9E6DC1-0B03-1116-A0CE-BB745D6678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6354" y="3768748"/>
            <a:ext cx="103641" cy="1097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9A4335-B09A-5CCC-EB6A-5D8ED241DD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6927" y="3295139"/>
            <a:ext cx="103641" cy="1097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2543D8F-D0A5-5D73-E08B-5B9BEC416B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1535" y="3486520"/>
            <a:ext cx="103641" cy="1097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569A5A7-4C80-147A-5740-AA48513932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5015" y="4133140"/>
            <a:ext cx="103641" cy="1097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410A505-7C7F-AF89-45E1-7CCF99CF88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6062" y="4866687"/>
            <a:ext cx="103641" cy="1097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730BA8-F8F1-5BAB-9953-EC867FEDD3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0030" y="4164330"/>
            <a:ext cx="103641" cy="1097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CE744E7-5696-355A-BD43-0C4733E7BB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0596" y="4365987"/>
            <a:ext cx="103641" cy="1097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D1488AB-5B02-5042-B207-E20380D0D2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3023" y="4853987"/>
            <a:ext cx="103641" cy="1097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8FB2B78-7868-CC98-9FB6-64C3415B2E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6427" y="4726258"/>
            <a:ext cx="103641" cy="1097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B5340D4-4878-715B-67AB-940420C566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3330" y="3549428"/>
            <a:ext cx="103641" cy="1097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E71E27D-EC07-F5DA-21A3-627DA51D23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2882" y="3499803"/>
            <a:ext cx="103641" cy="10973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EC75942-C633-4335-1A73-1C9CF303FA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1301" y="4372337"/>
            <a:ext cx="103641" cy="109738"/>
          </a:xfrm>
          <a:prstGeom prst="rect">
            <a:avLst/>
          </a:prstGeom>
        </p:spPr>
      </p:pic>
      <p:pic>
        <p:nvPicPr>
          <p:cNvPr id="1024" name="Picture 1023">
            <a:extLst>
              <a:ext uri="{FF2B5EF4-FFF2-40B4-BE49-F238E27FC236}">
                <a16:creationId xmlns:a16="http://schemas.microsoft.com/office/drawing/2014/main" id="{35D99FC2-E4A4-CA4A-0F2E-1CD92E2DDD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48801" y="4052971"/>
            <a:ext cx="103641" cy="109738"/>
          </a:xfrm>
          <a:prstGeom prst="rect">
            <a:avLst/>
          </a:prstGeom>
        </p:spPr>
      </p:pic>
      <p:pic>
        <p:nvPicPr>
          <p:cNvPr id="1025" name="Picture 1024">
            <a:extLst>
              <a:ext uri="{FF2B5EF4-FFF2-40B4-BE49-F238E27FC236}">
                <a16:creationId xmlns:a16="http://schemas.microsoft.com/office/drawing/2014/main" id="{CDC73DCC-227F-2DA2-7320-BCBA2DA613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8765" y="3971716"/>
            <a:ext cx="103641" cy="109738"/>
          </a:xfrm>
          <a:prstGeom prst="rect">
            <a:avLst/>
          </a:prstGeom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6B29FFC3-70B9-F8C1-6246-A7A784B356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3699" y="4811818"/>
            <a:ext cx="103641" cy="109738"/>
          </a:xfrm>
          <a:prstGeom prst="rect">
            <a:avLst/>
          </a:prstGeom>
        </p:spPr>
      </p:pic>
      <p:pic>
        <p:nvPicPr>
          <p:cNvPr id="1028" name="Picture 1027">
            <a:extLst>
              <a:ext uri="{FF2B5EF4-FFF2-40B4-BE49-F238E27FC236}">
                <a16:creationId xmlns:a16="http://schemas.microsoft.com/office/drawing/2014/main" id="{841D5120-CEAF-8027-500B-EDBA499436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8765" y="4835996"/>
            <a:ext cx="103641" cy="109738"/>
          </a:xfrm>
          <a:prstGeom prst="rect">
            <a:avLst/>
          </a:prstGeom>
        </p:spPr>
      </p:pic>
      <p:pic>
        <p:nvPicPr>
          <p:cNvPr id="1029" name="Picture 1028">
            <a:extLst>
              <a:ext uri="{FF2B5EF4-FFF2-40B4-BE49-F238E27FC236}">
                <a16:creationId xmlns:a16="http://schemas.microsoft.com/office/drawing/2014/main" id="{94435455-C657-F346-ED83-275EA1AF5A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35551" y="3429838"/>
            <a:ext cx="103641" cy="1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08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43"/>
          <p:cNvSpPr/>
          <p:nvPr/>
        </p:nvSpPr>
        <p:spPr>
          <a:xfrm rot="10800000">
            <a:off x="3062880" y="3021575"/>
            <a:ext cx="2322956" cy="1848856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555" name="Google Shape;1555;p43"/>
          <p:cNvSpPr/>
          <p:nvPr/>
        </p:nvSpPr>
        <p:spPr>
          <a:xfrm rot="10800000">
            <a:off x="5158742" y="983440"/>
            <a:ext cx="2322958" cy="1960088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556" name="Google Shape;1556;p43"/>
          <p:cNvSpPr/>
          <p:nvPr/>
        </p:nvSpPr>
        <p:spPr>
          <a:xfrm>
            <a:off x="487698" y="949282"/>
            <a:ext cx="2322957" cy="202482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557" name="Google Shape;1557;p43"/>
          <p:cNvSpPr txBox="1">
            <a:spLocks noGrp="1"/>
          </p:cNvSpPr>
          <p:nvPr>
            <p:ph type="title" idx="15"/>
          </p:nvPr>
        </p:nvSpPr>
        <p:spPr>
          <a:xfrm>
            <a:off x="0" y="376582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Klimatske nepogode</a:t>
            </a:r>
            <a:endParaRPr dirty="0"/>
          </a:p>
        </p:txBody>
      </p:sp>
      <p:sp>
        <p:nvSpPr>
          <p:cNvPr id="1561" name="Google Shape;1561;p43"/>
          <p:cNvSpPr txBox="1">
            <a:spLocks noGrp="1"/>
          </p:cNvSpPr>
          <p:nvPr>
            <p:ph type="subTitle" idx="4"/>
          </p:nvPr>
        </p:nvSpPr>
        <p:spPr>
          <a:xfrm>
            <a:off x="2909700" y="1706984"/>
            <a:ext cx="16623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Požari</a:t>
            </a:r>
            <a:endParaRPr dirty="0"/>
          </a:p>
        </p:txBody>
      </p:sp>
      <p:sp>
        <p:nvSpPr>
          <p:cNvPr id="1563" name="Google Shape;1563;p43"/>
          <p:cNvSpPr txBox="1">
            <a:spLocks noGrp="1"/>
          </p:cNvSpPr>
          <p:nvPr>
            <p:ph type="subTitle" idx="6"/>
          </p:nvPr>
        </p:nvSpPr>
        <p:spPr>
          <a:xfrm>
            <a:off x="7481700" y="1706984"/>
            <a:ext cx="16623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Poplave</a:t>
            </a:r>
            <a:endParaRPr dirty="0"/>
          </a:p>
        </p:txBody>
      </p:sp>
      <p:sp>
        <p:nvSpPr>
          <p:cNvPr id="1565" name="Google Shape;1565;p43"/>
          <p:cNvSpPr txBox="1">
            <a:spLocks noGrp="1"/>
          </p:cNvSpPr>
          <p:nvPr>
            <p:ph type="subTitle" idx="8"/>
          </p:nvPr>
        </p:nvSpPr>
        <p:spPr>
          <a:xfrm>
            <a:off x="5632512" y="3689503"/>
            <a:ext cx="16623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Suše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EC6DE1-0551-199E-0A42-31D3C12DC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51" y="1037264"/>
            <a:ext cx="2069097" cy="1848856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5A2646-C0A4-CA4D-AE6F-2E2906B64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555" y="3050117"/>
            <a:ext cx="1861036" cy="1791772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B39A70-1CDE-E37D-3356-43D91D30F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5836" y="1067597"/>
            <a:ext cx="1920327" cy="17917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63332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47;p51">
            <a:extLst>
              <a:ext uri="{FF2B5EF4-FFF2-40B4-BE49-F238E27FC236}">
                <a16:creationId xmlns:a16="http://schemas.microsoft.com/office/drawing/2014/main" id="{A8701182-3F44-6D4F-8376-6FF4592F4D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8099" y="-2967318"/>
            <a:ext cx="6367800" cy="20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chemeClr val="bg2"/>
                </a:solidFill>
              </a:rPr>
              <a:t>where are we going to </a:t>
            </a:r>
            <a:r>
              <a:rPr lang="en-US" sz="4800">
                <a:solidFill>
                  <a:schemeClr val="accent2"/>
                </a:solidFill>
              </a:rPr>
              <a:t>put all that carbon?</a:t>
            </a:r>
            <a:endParaRPr sz="480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B5C1BA-B9D8-8423-D35A-BBF6A33F8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5160"/>
            <a:ext cx="9144000" cy="1958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D65101-F7C0-1C68-4528-EC24CBD8C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016" y="2053166"/>
            <a:ext cx="1595967" cy="1595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C99B64-A0ED-7978-5F87-BCE6246B9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683" y="24484"/>
            <a:ext cx="1924050" cy="1924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1F5B26-2256-C25A-9DAF-8911C3E5F1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521" y="3451640"/>
            <a:ext cx="427599" cy="4306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747ED4-DC10-27F0-5003-EECACF2BA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6327" y="3269749"/>
            <a:ext cx="394410" cy="3972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FC2D49-971D-D0AD-2ADA-25444B1291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9564" y="4310676"/>
            <a:ext cx="484868" cy="4883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8D257-644C-1275-8671-07023E888C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2650" y="4264537"/>
            <a:ext cx="432012" cy="4350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7ED8A4-CB82-FD45-18A5-6288B3404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5840" y="3649133"/>
            <a:ext cx="424817" cy="4278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E9BA23-1257-B3CF-4743-8584972183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3818" y="3233879"/>
            <a:ext cx="412330" cy="415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850173-C52A-BD58-5D74-557444DB11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607" y="4264537"/>
            <a:ext cx="374743" cy="3774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957F8B-DFB7-4394-2F5F-3E996704E2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3362" y="4107840"/>
            <a:ext cx="342965" cy="3453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D82F8C-888B-634E-6DA6-B3A93CB8D3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683" y="905350"/>
            <a:ext cx="2542252" cy="25361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BB71ADE-8480-35C7-73C4-2EE336983802}"/>
                  </a:ext>
                </a:extLst>
              </p14:cNvPr>
              <p14:cNvContentPartPr/>
              <p14:nvPr/>
            </p14:nvContentPartPr>
            <p14:xfrm>
              <a:off x="-3101340" y="1117820"/>
              <a:ext cx="252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BB71ADE-8480-35C7-73C4-2EE3369838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3110340" y="1108820"/>
                <a:ext cx="2016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6B2240C7-6C9C-307C-8532-9DAB79A5B43C}"/>
              </a:ext>
            </a:extLst>
          </p:cNvPr>
          <p:cNvGrpSpPr/>
          <p:nvPr/>
        </p:nvGrpSpPr>
        <p:grpSpPr>
          <a:xfrm>
            <a:off x="7759860" y="2819180"/>
            <a:ext cx="360" cy="360"/>
            <a:chOff x="7759860" y="281918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A308AE8-C5F7-1BE3-700C-B1CBB58C109E}"/>
                    </a:ext>
                  </a:extLst>
                </p14:cNvPr>
                <p14:cNvContentPartPr/>
                <p14:nvPr/>
              </p14:nvContentPartPr>
              <p14:xfrm>
                <a:off x="7759860" y="2819180"/>
                <a:ext cx="360" cy="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A308AE8-C5F7-1BE3-700C-B1CBB58C109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50860" y="28101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E82BF21-5E4C-62C5-B104-267FAE066F0F}"/>
                    </a:ext>
                  </a:extLst>
                </p14:cNvPr>
                <p14:cNvContentPartPr/>
                <p14:nvPr/>
              </p14:nvContentPartPr>
              <p14:xfrm>
                <a:off x="7759860" y="2819180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E82BF21-5E4C-62C5-B104-267FAE066F0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50860" y="28101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5BFA545-3027-579F-133F-D310539FCB54}"/>
                  </a:ext>
                </a:extLst>
              </p14:cNvPr>
              <p14:cNvContentPartPr/>
              <p14:nvPr/>
            </p14:nvContentPartPr>
            <p14:xfrm>
              <a:off x="8356740" y="4800620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5BFA545-3027-579F-133F-D310539FCB5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47740" y="47916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2C7F782-F41B-DE1C-4DFC-976F5DAF2AE0}"/>
                  </a:ext>
                </a:extLst>
              </p14:cNvPr>
              <p14:cNvContentPartPr/>
              <p14:nvPr/>
            </p14:nvContentPartPr>
            <p14:xfrm>
              <a:off x="5629290" y="2371245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2C7F782-F41B-DE1C-4DFC-976F5DAF2AE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20290" y="23622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1751D0B-1E0F-92A8-2159-BF9206BDE08A}"/>
                  </a:ext>
                </a:extLst>
              </p14:cNvPr>
              <p14:cNvContentPartPr/>
              <p14:nvPr/>
            </p14:nvContentPartPr>
            <p14:xfrm>
              <a:off x="1933530" y="277156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1751D0B-1E0F-92A8-2159-BF9206BDE08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24530" y="276256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47D87F86-0B67-C278-1ACC-77F56002ABB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84662" y="4573500"/>
            <a:ext cx="382844" cy="3828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58B5E94-FDFF-C02D-0C55-BB234DBDDE1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76124" y="3767874"/>
            <a:ext cx="257482" cy="2574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4ADF7CE-AD8F-178F-FECA-43DEB2831E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97961" y="3468352"/>
            <a:ext cx="307258" cy="3072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408B5A1-BF92-325D-3B1C-3E7DB3C14B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86199" y="3673853"/>
            <a:ext cx="427089" cy="4270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D0DA421-AC95-F8E5-DAC8-712CB033284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3973505" y="4545253"/>
            <a:ext cx="434463" cy="4344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5FE1AC3-122B-65BA-EF8F-A69E63FFBB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6329453" y="4482075"/>
            <a:ext cx="360721" cy="3607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2BEEE7C-DA99-E2F2-9631-B95C3608728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56293" y="4351534"/>
            <a:ext cx="382844" cy="38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2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" name="Google Shape;2448;p65"/>
          <p:cNvSpPr/>
          <p:nvPr/>
        </p:nvSpPr>
        <p:spPr>
          <a:xfrm>
            <a:off x="5731755" y="4105362"/>
            <a:ext cx="1924995" cy="400275"/>
          </a:xfrm>
          <a:custGeom>
            <a:avLst/>
            <a:gdLst/>
            <a:ahLst/>
            <a:cxnLst/>
            <a:rect l="l" t="t" r="r" b="b"/>
            <a:pathLst>
              <a:path w="36872" h="7667" extrusionOk="0">
                <a:moveTo>
                  <a:pt x="18436" y="1"/>
                </a:moveTo>
                <a:lnTo>
                  <a:pt x="16555" y="48"/>
                </a:lnTo>
                <a:lnTo>
                  <a:pt x="14721" y="95"/>
                </a:lnTo>
                <a:lnTo>
                  <a:pt x="12981" y="189"/>
                </a:lnTo>
                <a:lnTo>
                  <a:pt x="11287" y="330"/>
                </a:lnTo>
                <a:lnTo>
                  <a:pt x="9688" y="471"/>
                </a:lnTo>
                <a:lnTo>
                  <a:pt x="8137" y="659"/>
                </a:lnTo>
                <a:lnTo>
                  <a:pt x="6726" y="894"/>
                </a:lnTo>
                <a:lnTo>
                  <a:pt x="5409" y="1129"/>
                </a:lnTo>
                <a:lnTo>
                  <a:pt x="4233" y="1412"/>
                </a:lnTo>
                <a:lnTo>
                  <a:pt x="3151" y="1694"/>
                </a:lnTo>
                <a:lnTo>
                  <a:pt x="2258" y="2023"/>
                </a:lnTo>
                <a:lnTo>
                  <a:pt x="1458" y="2352"/>
                </a:lnTo>
                <a:lnTo>
                  <a:pt x="847" y="2728"/>
                </a:lnTo>
                <a:lnTo>
                  <a:pt x="612" y="2870"/>
                </a:lnTo>
                <a:lnTo>
                  <a:pt x="377" y="3058"/>
                </a:lnTo>
                <a:lnTo>
                  <a:pt x="236" y="3246"/>
                </a:lnTo>
                <a:lnTo>
                  <a:pt x="142" y="3434"/>
                </a:lnTo>
                <a:lnTo>
                  <a:pt x="47" y="3669"/>
                </a:lnTo>
                <a:lnTo>
                  <a:pt x="0" y="3857"/>
                </a:lnTo>
                <a:lnTo>
                  <a:pt x="47" y="4045"/>
                </a:lnTo>
                <a:lnTo>
                  <a:pt x="142" y="4233"/>
                </a:lnTo>
                <a:lnTo>
                  <a:pt x="236" y="4421"/>
                </a:lnTo>
                <a:lnTo>
                  <a:pt x="377" y="4610"/>
                </a:lnTo>
                <a:lnTo>
                  <a:pt x="612" y="4798"/>
                </a:lnTo>
                <a:lnTo>
                  <a:pt x="847" y="4986"/>
                </a:lnTo>
                <a:lnTo>
                  <a:pt x="1458" y="5315"/>
                </a:lnTo>
                <a:lnTo>
                  <a:pt x="2258" y="5691"/>
                </a:lnTo>
                <a:lnTo>
                  <a:pt x="3151" y="5973"/>
                </a:lnTo>
                <a:lnTo>
                  <a:pt x="4233" y="6303"/>
                </a:lnTo>
                <a:lnTo>
                  <a:pt x="5409" y="6538"/>
                </a:lnTo>
                <a:lnTo>
                  <a:pt x="6726" y="6820"/>
                </a:lnTo>
                <a:lnTo>
                  <a:pt x="8137" y="7008"/>
                </a:lnTo>
                <a:lnTo>
                  <a:pt x="9688" y="7196"/>
                </a:lnTo>
                <a:lnTo>
                  <a:pt x="11287" y="7384"/>
                </a:lnTo>
                <a:lnTo>
                  <a:pt x="12981" y="7478"/>
                </a:lnTo>
                <a:lnTo>
                  <a:pt x="14721" y="7572"/>
                </a:lnTo>
                <a:lnTo>
                  <a:pt x="16555" y="7666"/>
                </a:lnTo>
                <a:lnTo>
                  <a:pt x="20317" y="7666"/>
                </a:lnTo>
                <a:lnTo>
                  <a:pt x="22151" y="7572"/>
                </a:lnTo>
                <a:lnTo>
                  <a:pt x="23938" y="7478"/>
                </a:lnTo>
                <a:lnTo>
                  <a:pt x="25631" y="7384"/>
                </a:lnTo>
                <a:lnTo>
                  <a:pt x="27230" y="7196"/>
                </a:lnTo>
                <a:lnTo>
                  <a:pt x="28735" y="7008"/>
                </a:lnTo>
                <a:lnTo>
                  <a:pt x="30146" y="6820"/>
                </a:lnTo>
                <a:lnTo>
                  <a:pt x="31463" y="6538"/>
                </a:lnTo>
                <a:lnTo>
                  <a:pt x="32686" y="6303"/>
                </a:lnTo>
                <a:lnTo>
                  <a:pt x="33720" y="5973"/>
                </a:lnTo>
                <a:lnTo>
                  <a:pt x="34661" y="5691"/>
                </a:lnTo>
                <a:lnTo>
                  <a:pt x="35413" y="5315"/>
                </a:lnTo>
                <a:lnTo>
                  <a:pt x="36025" y="4986"/>
                </a:lnTo>
                <a:lnTo>
                  <a:pt x="36307" y="4798"/>
                </a:lnTo>
                <a:lnTo>
                  <a:pt x="36495" y="4610"/>
                </a:lnTo>
                <a:lnTo>
                  <a:pt x="36683" y="4421"/>
                </a:lnTo>
                <a:lnTo>
                  <a:pt x="36777" y="4233"/>
                </a:lnTo>
                <a:lnTo>
                  <a:pt x="36871" y="4045"/>
                </a:lnTo>
                <a:lnTo>
                  <a:pt x="36871" y="3857"/>
                </a:lnTo>
                <a:lnTo>
                  <a:pt x="36871" y="3669"/>
                </a:lnTo>
                <a:lnTo>
                  <a:pt x="36777" y="3434"/>
                </a:lnTo>
                <a:lnTo>
                  <a:pt x="36683" y="3246"/>
                </a:lnTo>
                <a:lnTo>
                  <a:pt x="36495" y="3058"/>
                </a:lnTo>
                <a:lnTo>
                  <a:pt x="36307" y="2870"/>
                </a:lnTo>
                <a:lnTo>
                  <a:pt x="36025" y="2728"/>
                </a:lnTo>
                <a:lnTo>
                  <a:pt x="35413" y="2352"/>
                </a:lnTo>
                <a:lnTo>
                  <a:pt x="34661" y="2023"/>
                </a:lnTo>
                <a:lnTo>
                  <a:pt x="33720" y="1694"/>
                </a:lnTo>
                <a:lnTo>
                  <a:pt x="32686" y="1412"/>
                </a:lnTo>
                <a:lnTo>
                  <a:pt x="31463" y="1129"/>
                </a:lnTo>
                <a:lnTo>
                  <a:pt x="30146" y="894"/>
                </a:lnTo>
                <a:lnTo>
                  <a:pt x="28735" y="659"/>
                </a:lnTo>
                <a:lnTo>
                  <a:pt x="27230" y="471"/>
                </a:lnTo>
                <a:lnTo>
                  <a:pt x="25631" y="330"/>
                </a:lnTo>
                <a:lnTo>
                  <a:pt x="23938" y="189"/>
                </a:lnTo>
                <a:lnTo>
                  <a:pt x="22151" y="95"/>
                </a:lnTo>
                <a:lnTo>
                  <a:pt x="20317" y="48"/>
                </a:lnTo>
                <a:lnTo>
                  <a:pt x="18436" y="1"/>
                </a:lnTo>
                <a:close/>
              </a:path>
            </a:pathLst>
          </a:custGeom>
          <a:solidFill>
            <a:srgbClr val="869D39">
              <a:alpha val="18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9" name="Google Shape;2449;p65"/>
          <p:cNvGrpSpPr/>
          <p:nvPr/>
        </p:nvGrpSpPr>
        <p:grpSpPr>
          <a:xfrm>
            <a:off x="5456675" y="2348984"/>
            <a:ext cx="5298156" cy="1865452"/>
            <a:chOff x="5142175" y="4369850"/>
            <a:chExt cx="1625700" cy="572400"/>
          </a:xfrm>
        </p:grpSpPr>
        <p:sp>
          <p:nvSpPr>
            <p:cNvPr id="2450" name="Google Shape;2450;p65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5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5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65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65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5" name="Google Shape;2455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Ostale metode</a:t>
            </a:r>
            <a:endParaRPr dirty="0"/>
          </a:p>
        </p:txBody>
      </p:sp>
      <p:sp>
        <p:nvSpPr>
          <p:cNvPr id="2456" name="Google Shape;2456;p65"/>
          <p:cNvSpPr txBox="1"/>
          <p:nvPr/>
        </p:nvSpPr>
        <p:spPr>
          <a:xfrm>
            <a:off x="1690800" y="1684750"/>
            <a:ext cx="33006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Manje obrade zemljišta</a:t>
            </a:r>
            <a:endParaRPr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457" name="Google Shape;2457;p65"/>
          <p:cNvGrpSpPr/>
          <p:nvPr/>
        </p:nvGrpSpPr>
        <p:grpSpPr>
          <a:xfrm>
            <a:off x="1257370" y="1793830"/>
            <a:ext cx="339253" cy="339253"/>
            <a:chOff x="1492675" y="4992125"/>
            <a:chExt cx="481825" cy="481825"/>
          </a:xfrm>
        </p:grpSpPr>
        <p:sp>
          <p:nvSpPr>
            <p:cNvPr id="2458" name="Google Shape;2458;p65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6"/>
                </a:solidFill>
              </a:endParaRPr>
            </a:p>
          </p:txBody>
        </p:sp>
        <p:sp>
          <p:nvSpPr>
            <p:cNvPr id="2459" name="Google Shape;2459;p65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6"/>
                </a:solidFill>
              </a:endParaRPr>
            </a:p>
          </p:txBody>
        </p:sp>
      </p:grpSp>
      <p:grpSp>
        <p:nvGrpSpPr>
          <p:cNvPr id="2460" name="Google Shape;2460;p65"/>
          <p:cNvGrpSpPr/>
          <p:nvPr/>
        </p:nvGrpSpPr>
        <p:grpSpPr>
          <a:xfrm>
            <a:off x="5780883" y="1286732"/>
            <a:ext cx="1802203" cy="3177140"/>
            <a:chOff x="5456025" y="2629400"/>
            <a:chExt cx="863000" cy="1521400"/>
          </a:xfrm>
        </p:grpSpPr>
        <p:sp>
          <p:nvSpPr>
            <p:cNvPr id="2461" name="Google Shape;2461;p65"/>
            <p:cNvSpPr/>
            <p:nvPr/>
          </p:nvSpPr>
          <p:spPr>
            <a:xfrm>
              <a:off x="5456025" y="2710525"/>
              <a:ext cx="125825" cy="90550"/>
            </a:xfrm>
            <a:custGeom>
              <a:avLst/>
              <a:gdLst/>
              <a:ahLst/>
              <a:cxnLst/>
              <a:rect l="l" t="t" r="r" b="b"/>
              <a:pathLst>
                <a:path w="5033" h="3622" extrusionOk="0">
                  <a:moveTo>
                    <a:pt x="3903" y="0"/>
                  </a:moveTo>
                  <a:lnTo>
                    <a:pt x="0" y="2775"/>
                  </a:lnTo>
                  <a:lnTo>
                    <a:pt x="611" y="3057"/>
                  </a:lnTo>
                  <a:lnTo>
                    <a:pt x="1176" y="3245"/>
                  </a:lnTo>
                  <a:lnTo>
                    <a:pt x="1881" y="3433"/>
                  </a:lnTo>
                  <a:lnTo>
                    <a:pt x="2634" y="3575"/>
                  </a:lnTo>
                  <a:lnTo>
                    <a:pt x="3057" y="3622"/>
                  </a:lnTo>
                  <a:lnTo>
                    <a:pt x="3433" y="3622"/>
                  </a:lnTo>
                  <a:lnTo>
                    <a:pt x="3856" y="3575"/>
                  </a:lnTo>
                  <a:lnTo>
                    <a:pt x="4280" y="3481"/>
                  </a:lnTo>
                  <a:lnTo>
                    <a:pt x="4656" y="3339"/>
                  </a:lnTo>
                  <a:lnTo>
                    <a:pt x="5032" y="3151"/>
                  </a:lnTo>
                  <a:lnTo>
                    <a:pt x="4656" y="2164"/>
                  </a:lnTo>
                  <a:lnTo>
                    <a:pt x="3903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5"/>
            <p:cNvSpPr/>
            <p:nvPr/>
          </p:nvSpPr>
          <p:spPr>
            <a:xfrm>
              <a:off x="5782875" y="3840400"/>
              <a:ext cx="103475" cy="285725"/>
            </a:xfrm>
            <a:custGeom>
              <a:avLst/>
              <a:gdLst/>
              <a:ahLst/>
              <a:cxnLst/>
              <a:rect l="l" t="t" r="r" b="b"/>
              <a:pathLst>
                <a:path w="4139" h="11429" extrusionOk="0">
                  <a:moveTo>
                    <a:pt x="3010" y="0"/>
                  </a:moveTo>
                  <a:lnTo>
                    <a:pt x="3433" y="8277"/>
                  </a:lnTo>
                  <a:lnTo>
                    <a:pt x="0" y="9030"/>
                  </a:lnTo>
                  <a:lnTo>
                    <a:pt x="2540" y="8936"/>
                  </a:lnTo>
                  <a:lnTo>
                    <a:pt x="0" y="10206"/>
                  </a:lnTo>
                  <a:lnTo>
                    <a:pt x="0" y="10206"/>
                  </a:lnTo>
                  <a:lnTo>
                    <a:pt x="2916" y="9453"/>
                  </a:lnTo>
                  <a:lnTo>
                    <a:pt x="1364" y="11428"/>
                  </a:lnTo>
                  <a:lnTo>
                    <a:pt x="4092" y="9124"/>
                  </a:lnTo>
                  <a:lnTo>
                    <a:pt x="4139" y="235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65"/>
            <p:cNvSpPr/>
            <p:nvPr/>
          </p:nvSpPr>
          <p:spPr>
            <a:xfrm>
              <a:off x="5786400" y="3706350"/>
              <a:ext cx="174025" cy="177575"/>
            </a:xfrm>
            <a:custGeom>
              <a:avLst/>
              <a:gdLst/>
              <a:ahLst/>
              <a:cxnLst/>
              <a:rect l="l" t="t" r="r" b="b"/>
              <a:pathLst>
                <a:path w="6961" h="7103" extrusionOk="0">
                  <a:moveTo>
                    <a:pt x="0" y="1"/>
                  </a:moveTo>
                  <a:lnTo>
                    <a:pt x="0" y="753"/>
                  </a:lnTo>
                  <a:lnTo>
                    <a:pt x="94" y="1459"/>
                  </a:lnTo>
                  <a:lnTo>
                    <a:pt x="188" y="2117"/>
                  </a:lnTo>
                  <a:lnTo>
                    <a:pt x="282" y="2776"/>
                  </a:lnTo>
                  <a:lnTo>
                    <a:pt x="424" y="3387"/>
                  </a:lnTo>
                  <a:lnTo>
                    <a:pt x="612" y="3998"/>
                  </a:lnTo>
                  <a:lnTo>
                    <a:pt x="800" y="4516"/>
                  </a:lnTo>
                  <a:lnTo>
                    <a:pt x="1035" y="5033"/>
                  </a:lnTo>
                  <a:lnTo>
                    <a:pt x="1270" y="5456"/>
                  </a:lnTo>
                  <a:lnTo>
                    <a:pt x="1552" y="5880"/>
                  </a:lnTo>
                  <a:lnTo>
                    <a:pt x="1834" y="6256"/>
                  </a:lnTo>
                  <a:lnTo>
                    <a:pt x="2117" y="6538"/>
                  </a:lnTo>
                  <a:lnTo>
                    <a:pt x="2446" y="6773"/>
                  </a:lnTo>
                  <a:lnTo>
                    <a:pt x="2775" y="6961"/>
                  </a:lnTo>
                  <a:lnTo>
                    <a:pt x="3104" y="7055"/>
                  </a:lnTo>
                  <a:lnTo>
                    <a:pt x="3480" y="7102"/>
                  </a:lnTo>
                  <a:lnTo>
                    <a:pt x="3810" y="7055"/>
                  </a:lnTo>
                  <a:lnTo>
                    <a:pt x="4186" y="6961"/>
                  </a:lnTo>
                  <a:lnTo>
                    <a:pt x="4515" y="6773"/>
                  </a:lnTo>
                  <a:lnTo>
                    <a:pt x="4844" y="6538"/>
                  </a:lnTo>
                  <a:lnTo>
                    <a:pt x="5126" y="6256"/>
                  </a:lnTo>
                  <a:lnTo>
                    <a:pt x="5409" y="5880"/>
                  </a:lnTo>
                  <a:lnTo>
                    <a:pt x="5691" y="5456"/>
                  </a:lnTo>
                  <a:lnTo>
                    <a:pt x="5926" y="5033"/>
                  </a:lnTo>
                  <a:lnTo>
                    <a:pt x="6161" y="4516"/>
                  </a:lnTo>
                  <a:lnTo>
                    <a:pt x="6349" y="3998"/>
                  </a:lnTo>
                  <a:lnTo>
                    <a:pt x="6537" y="3387"/>
                  </a:lnTo>
                  <a:lnTo>
                    <a:pt x="6678" y="2776"/>
                  </a:lnTo>
                  <a:lnTo>
                    <a:pt x="6772" y="2117"/>
                  </a:lnTo>
                  <a:lnTo>
                    <a:pt x="6867" y="1459"/>
                  </a:lnTo>
                  <a:lnTo>
                    <a:pt x="6961" y="753"/>
                  </a:lnTo>
                  <a:lnTo>
                    <a:pt x="6961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65"/>
            <p:cNvSpPr/>
            <p:nvPr/>
          </p:nvSpPr>
          <p:spPr>
            <a:xfrm>
              <a:off x="5553600" y="2629400"/>
              <a:ext cx="765425" cy="1266275"/>
            </a:xfrm>
            <a:custGeom>
              <a:avLst/>
              <a:gdLst/>
              <a:ahLst/>
              <a:cxnLst/>
              <a:rect l="l" t="t" r="r" b="b"/>
              <a:pathLst>
                <a:path w="30617" h="50651" extrusionOk="0">
                  <a:moveTo>
                    <a:pt x="4891" y="0"/>
                  </a:moveTo>
                  <a:lnTo>
                    <a:pt x="4186" y="94"/>
                  </a:lnTo>
                  <a:lnTo>
                    <a:pt x="3575" y="236"/>
                  </a:lnTo>
                  <a:lnTo>
                    <a:pt x="3010" y="424"/>
                  </a:lnTo>
                  <a:lnTo>
                    <a:pt x="2493" y="659"/>
                  </a:lnTo>
                  <a:lnTo>
                    <a:pt x="2023" y="941"/>
                  </a:lnTo>
                  <a:lnTo>
                    <a:pt x="1599" y="1223"/>
                  </a:lnTo>
                  <a:lnTo>
                    <a:pt x="1223" y="1552"/>
                  </a:lnTo>
                  <a:lnTo>
                    <a:pt x="941" y="1834"/>
                  </a:lnTo>
                  <a:lnTo>
                    <a:pt x="659" y="2164"/>
                  </a:lnTo>
                  <a:lnTo>
                    <a:pt x="283" y="2728"/>
                  </a:lnTo>
                  <a:lnTo>
                    <a:pt x="47" y="3104"/>
                  </a:lnTo>
                  <a:lnTo>
                    <a:pt x="0" y="3245"/>
                  </a:lnTo>
                  <a:lnTo>
                    <a:pt x="1129" y="6396"/>
                  </a:lnTo>
                  <a:lnTo>
                    <a:pt x="1599" y="6678"/>
                  </a:lnTo>
                  <a:lnTo>
                    <a:pt x="2117" y="6961"/>
                  </a:lnTo>
                  <a:lnTo>
                    <a:pt x="2775" y="7196"/>
                  </a:lnTo>
                  <a:lnTo>
                    <a:pt x="3151" y="7337"/>
                  </a:lnTo>
                  <a:lnTo>
                    <a:pt x="3575" y="7384"/>
                  </a:lnTo>
                  <a:lnTo>
                    <a:pt x="3998" y="7431"/>
                  </a:lnTo>
                  <a:lnTo>
                    <a:pt x="4468" y="7478"/>
                  </a:lnTo>
                  <a:lnTo>
                    <a:pt x="4939" y="7431"/>
                  </a:lnTo>
                  <a:lnTo>
                    <a:pt x="5409" y="7337"/>
                  </a:lnTo>
                  <a:lnTo>
                    <a:pt x="5879" y="7196"/>
                  </a:lnTo>
                  <a:lnTo>
                    <a:pt x="6349" y="6961"/>
                  </a:lnTo>
                  <a:lnTo>
                    <a:pt x="6349" y="6961"/>
                  </a:lnTo>
                  <a:lnTo>
                    <a:pt x="4939" y="16461"/>
                  </a:lnTo>
                  <a:lnTo>
                    <a:pt x="3998" y="22856"/>
                  </a:lnTo>
                  <a:lnTo>
                    <a:pt x="3857" y="23656"/>
                  </a:lnTo>
                  <a:lnTo>
                    <a:pt x="3763" y="24503"/>
                  </a:lnTo>
                  <a:lnTo>
                    <a:pt x="3669" y="25537"/>
                  </a:lnTo>
                  <a:lnTo>
                    <a:pt x="3622" y="26807"/>
                  </a:lnTo>
                  <a:lnTo>
                    <a:pt x="3622" y="28218"/>
                  </a:lnTo>
                  <a:lnTo>
                    <a:pt x="3669" y="29817"/>
                  </a:lnTo>
                  <a:lnTo>
                    <a:pt x="3810" y="31510"/>
                  </a:lnTo>
                  <a:lnTo>
                    <a:pt x="3951" y="32403"/>
                  </a:lnTo>
                  <a:lnTo>
                    <a:pt x="4092" y="33344"/>
                  </a:lnTo>
                  <a:lnTo>
                    <a:pt x="4280" y="34238"/>
                  </a:lnTo>
                  <a:lnTo>
                    <a:pt x="4515" y="35178"/>
                  </a:lnTo>
                  <a:lnTo>
                    <a:pt x="4797" y="36166"/>
                  </a:lnTo>
                  <a:lnTo>
                    <a:pt x="5127" y="37106"/>
                  </a:lnTo>
                  <a:lnTo>
                    <a:pt x="5456" y="38047"/>
                  </a:lnTo>
                  <a:lnTo>
                    <a:pt x="5879" y="39034"/>
                  </a:lnTo>
                  <a:lnTo>
                    <a:pt x="6349" y="39975"/>
                  </a:lnTo>
                  <a:lnTo>
                    <a:pt x="6820" y="40916"/>
                  </a:lnTo>
                  <a:lnTo>
                    <a:pt x="7431" y="41809"/>
                  </a:lnTo>
                  <a:lnTo>
                    <a:pt x="8042" y="42750"/>
                  </a:lnTo>
                  <a:lnTo>
                    <a:pt x="8748" y="43596"/>
                  </a:lnTo>
                  <a:lnTo>
                    <a:pt x="9500" y="44490"/>
                  </a:lnTo>
                  <a:lnTo>
                    <a:pt x="10300" y="45336"/>
                  </a:lnTo>
                  <a:lnTo>
                    <a:pt x="11240" y="46136"/>
                  </a:lnTo>
                  <a:lnTo>
                    <a:pt x="12181" y="46888"/>
                  </a:lnTo>
                  <a:lnTo>
                    <a:pt x="13263" y="47641"/>
                  </a:lnTo>
                  <a:lnTo>
                    <a:pt x="14391" y="48299"/>
                  </a:lnTo>
                  <a:lnTo>
                    <a:pt x="15567" y="48958"/>
                  </a:lnTo>
                  <a:lnTo>
                    <a:pt x="15943" y="49099"/>
                  </a:lnTo>
                  <a:lnTo>
                    <a:pt x="16884" y="49428"/>
                  </a:lnTo>
                  <a:lnTo>
                    <a:pt x="18389" y="49851"/>
                  </a:lnTo>
                  <a:lnTo>
                    <a:pt x="19329" y="50086"/>
                  </a:lnTo>
                  <a:lnTo>
                    <a:pt x="20317" y="50274"/>
                  </a:lnTo>
                  <a:lnTo>
                    <a:pt x="21446" y="50463"/>
                  </a:lnTo>
                  <a:lnTo>
                    <a:pt x="22622" y="50604"/>
                  </a:lnTo>
                  <a:lnTo>
                    <a:pt x="23844" y="50651"/>
                  </a:lnTo>
                  <a:lnTo>
                    <a:pt x="25161" y="50651"/>
                  </a:lnTo>
                  <a:lnTo>
                    <a:pt x="26478" y="50557"/>
                  </a:lnTo>
                  <a:lnTo>
                    <a:pt x="27842" y="50368"/>
                  </a:lnTo>
                  <a:lnTo>
                    <a:pt x="28547" y="50227"/>
                  </a:lnTo>
                  <a:lnTo>
                    <a:pt x="29206" y="50086"/>
                  </a:lnTo>
                  <a:lnTo>
                    <a:pt x="29911" y="49898"/>
                  </a:lnTo>
                  <a:lnTo>
                    <a:pt x="30617" y="49663"/>
                  </a:lnTo>
                  <a:lnTo>
                    <a:pt x="26243" y="42844"/>
                  </a:lnTo>
                  <a:lnTo>
                    <a:pt x="19612" y="32403"/>
                  </a:lnTo>
                  <a:lnTo>
                    <a:pt x="18953" y="31416"/>
                  </a:lnTo>
                  <a:lnTo>
                    <a:pt x="13404" y="23045"/>
                  </a:lnTo>
                  <a:lnTo>
                    <a:pt x="10488" y="18671"/>
                  </a:lnTo>
                  <a:lnTo>
                    <a:pt x="10488" y="17730"/>
                  </a:lnTo>
                  <a:lnTo>
                    <a:pt x="10488" y="16461"/>
                  </a:lnTo>
                  <a:lnTo>
                    <a:pt x="10535" y="6396"/>
                  </a:lnTo>
                  <a:lnTo>
                    <a:pt x="10535" y="6161"/>
                  </a:lnTo>
                  <a:lnTo>
                    <a:pt x="10488" y="5456"/>
                  </a:lnTo>
                  <a:lnTo>
                    <a:pt x="10441" y="5032"/>
                  </a:lnTo>
                  <a:lnTo>
                    <a:pt x="10347" y="4515"/>
                  </a:lnTo>
                  <a:lnTo>
                    <a:pt x="10206" y="3951"/>
                  </a:lnTo>
                  <a:lnTo>
                    <a:pt x="9971" y="3386"/>
                  </a:lnTo>
                  <a:lnTo>
                    <a:pt x="9736" y="2822"/>
                  </a:lnTo>
                  <a:lnTo>
                    <a:pt x="9406" y="2211"/>
                  </a:lnTo>
                  <a:lnTo>
                    <a:pt x="9030" y="1693"/>
                  </a:lnTo>
                  <a:lnTo>
                    <a:pt x="8560" y="1176"/>
                  </a:lnTo>
                  <a:lnTo>
                    <a:pt x="8278" y="988"/>
                  </a:lnTo>
                  <a:lnTo>
                    <a:pt x="7995" y="753"/>
                  </a:lnTo>
                  <a:lnTo>
                    <a:pt x="7666" y="565"/>
                  </a:lnTo>
                  <a:lnTo>
                    <a:pt x="7290" y="424"/>
                  </a:lnTo>
                  <a:lnTo>
                    <a:pt x="6914" y="283"/>
                  </a:lnTo>
                  <a:lnTo>
                    <a:pt x="6538" y="141"/>
                  </a:lnTo>
                  <a:lnTo>
                    <a:pt x="6114" y="47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5"/>
            <p:cNvSpPr/>
            <p:nvPr/>
          </p:nvSpPr>
          <p:spPr>
            <a:xfrm>
              <a:off x="5834600" y="3238425"/>
              <a:ext cx="375075" cy="467950"/>
            </a:xfrm>
            <a:custGeom>
              <a:avLst/>
              <a:gdLst/>
              <a:ahLst/>
              <a:cxnLst/>
              <a:rect l="l" t="t" r="r" b="b"/>
              <a:pathLst>
                <a:path w="15003" h="18718" extrusionOk="0">
                  <a:moveTo>
                    <a:pt x="2305" y="0"/>
                  </a:moveTo>
                  <a:lnTo>
                    <a:pt x="1176" y="2258"/>
                  </a:lnTo>
                  <a:lnTo>
                    <a:pt x="847" y="2869"/>
                  </a:lnTo>
                  <a:lnTo>
                    <a:pt x="612" y="3528"/>
                  </a:lnTo>
                  <a:lnTo>
                    <a:pt x="377" y="4233"/>
                  </a:lnTo>
                  <a:lnTo>
                    <a:pt x="236" y="4891"/>
                  </a:lnTo>
                  <a:lnTo>
                    <a:pt x="95" y="5597"/>
                  </a:lnTo>
                  <a:lnTo>
                    <a:pt x="0" y="6302"/>
                  </a:lnTo>
                  <a:lnTo>
                    <a:pt x="0" y="7008"/>
                  </a:lnTo>
                  <a:lnTo>
                    <a:pt x="0" y="7713"/>
                  </a:lnTo>
                  <a:lnTo>
                    <a:pt x="47" y="8372"/>
                  </a:lnTo>
                  <a:lnTo>
                    <a:pt x="142" y="8889"/>
                  </a:lnTo>
                  <a:lnTo>
                    <a:pt x="283" y="9265"/>
                  </a:lnTo>
                  <a:lnTo>
                    <a:pt x="471" y="9547"/>
                  </a:lnTo>
                  <a:lnTo>
                    <a:pt x="612" y="9735"/>
                  </a:lnTo>
                  <a:lnTo>
                    <a:pt x="847" y="9829"/>
                  </a:lnTo>
                  <a:lnTo>
                    <a:pt x="1035" y="9829"/>
                  </a:lnTo>
                  <a:lnTo>
                    <a:pt x="1223" y="9782"/>
                  </a:lnTo>
                  <a:lnTo>
                    <a:pt x="1458" y="9735"/>
                  </a:lnTo>
                  <a:lnTo>
                    <a:pt x="1646" y="9594"/>
                  </a:lnTo>
                  <a:lnTo>
                    <a:pt x="1976" y="9359"/>
                  </a:lnTo>
                  <a:lnTo>
                    <a:pt x="2305" y="9030"/>
                  </a:lnTo>
                  <a:lnTo>
                    <a:pt x="2775" y="10300"/>
                  </a:lnTo>
                  <a:lnTo>
                    <a:pt x="3245" y="11334"/>
                  </a:lnTo>
                  <a:lnTo>
                    <a:pt x="3669" y="12134"/>
                  </a:lnTo>
                  <a:lnTo>
                    <a:pt x="4045" y="12698"/>
                  </a:lnTo>
                  <a:lnTo>
                    <a:pt x="4374" y="13122"/>
                  </a:lnTo>
                  <a:lnTo>
                    <a:pt x="4703" y="13357"/>
                  </a:lnTo>
                  <a:lnTo>
                    <a:pt x="4939" y="13451"/>
                  </a:lnTo>
                  <a:lnTo>
                    <a:pt x="5174" y="13404"/>
                  </a:lnTo>
                  <a:lnTo>
                    <a:pt x="5362" y="13310"/>
                  </a:lnTo>
                  <a:lnTo>
                    <a:pt x="5550" y="13122"/>
                  </a:lnTo>
                  <a:lnTo>
                    <a:pt x="5691" y="12933"/>
                  </a:lnTo>
                  <a:lnTo>
                    <a:pt x="5785" y="12698"/>
                  </a:lnTo>
                  <a:lnTo>
                    <a:pt x="5926" y="12275"/>
                  </a:lnTo>
                  <a:lnTo>
                    <a:pt x="5973" y="12087"/>
                  </a:lnTo>
                  <a:lnTo>
                    <a:pt x="6302" y="13122"/>
                  </a:lnTo>
                  <a:lnTo>
                    <a:pt x="6679" y="13968"/>
                  </a:lnTo>
                  <a:lnTo>
                    <a:pt x="7008" y="14626"/>
                  </a:lnTo>
                  <a:lnTo>
                    <a:pt x="7337" y="15191"/>
                  </a:lnTo>
                  <a:lnTo>
                    <a:pt x="7666" y="15567"/>
                  </a:lnTo>
                  <a:lnTo>
                    <a:pt x="7948" y="15849"/>
                  </a:lnTo>
                  <a:lnTo>
                    <a:pt x="8231" y="16037"/>
                  </a:lnTo>
                  <a:lnTo>
                    <a:pt x="8513" y="16131"/>
                  </a:lnTo>
                  <a:lnTo>
                    <a:pt x="8748" y="16178"/>
                  </a:lnTo>
                  <a:lnTo>
                    <a:pt x="8983" y="16131"/>
                  </a:lnTo>
                  <a:lnTo>
                    <a:pt x="9171" y="16084"/>
                  </a:lnTo>
                  <a:lnTo>
                    <a:pt x="9312" y="15990"/>
                  </a:lnTo>
                  <a:lnTo>
                    <a:pt x="9547" y="15802"/>
                  </a:lnTo>
                  <a:lnTo>
                    <a:pt x="9641" y="15708"/>
                  </a:lnTo>
                  <a:lnTo>
                    <a:pt x="9924" y="16320"/>
                  </a:lnTo>
                  <a:lnTo>
                    <a:pt x="10253" y="16790"/>
                  </a:lnTo>
                  <a:lnTo>
                    <a:pt x="10582" y="17260"/>
                  </a:lnTo>
                  <a:lnTo>
                    <a:pt x="10958" y="17589"/>
                  </a:lnTo>
                  <a:lnTo>
                    <a:pt x="11287" y="17918"/>
                  </a:lnTo>
                  <a:lnTo>
                    <a:pt x="11664" y="18154"/>
                  </a:lnTo>
                  <a:lnTo>
                    <a:pt x="12040" y="18342"/>
                  </a:lnTo>
                  <a:lnTo>
                    <a:pt x="12369" y="18530"/>
                  </a:lnTo>
                  <a:lnTo>
                    <a:pt x="12745" y="18624"/>
                  </a:lnTo>
                  <a:lnTo>
                    <a:pt x="13122" y="18671"/>
                  </a:lnTo>
                  <a:lnTo>
                    <a:pt x="13451" y="18718"/>
                  </a:lnTo>
                  <a:lnTo>
                    <a:pt x="13827" y="18718"/>
                  </a:lnTo>
                  <a:lnTo>
                    <a:pt x="14438" y="18624"/>
                  </a:lnTo>
                  <a:lnTo>
                    <a:pt x="15003" y="18483"/>
                  </a:lnTo>
                  <a:lnTo>
                    <a:pt x="8372" y="8042"/>
                  </a:lnTo>
                  <a:lnTo>
                    <a:pt x="7713" y="7055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65"/>
            <p:cNvSpPr/>
            <p:nvPr/>
          </p:nvSpPr>
          <p:spPr>
            <a:xfrm>
              <a:off x="5644125" y="3220775"/>
              <a:ext cx="674900" cy="674900"/>
            </a:xfrm>
            <a:custGeom>
              <a:avLst/>
              <a:gdLst/>
              <a:ahLst/>
              <a:cxnLst/>
              <a:rect l="l" t="t" r="r" b="b"/>
              <a:pathLst>
                <a:path w="26996" h="26996" extrusionOk="0">
                  <a:moveTo>
                    <a:pt x="236" y="1"/>
                  </a:moveTo>
                  <a:lnTo>
                    <a:pt x="142" y="848"/>
                  </a:lnTo>
                  <a:lnTo>
                    <a:pt x="48" y="1882"/>
                  </a:lnTo>
                  <a:lnTo>
                    <a:pt x="1" y="3152"/>
                  </a:lnTo>
                  <a:lnTo>
                    <a:pt x="1" y="4563"/>
                  </a:lnTo>
                  <a:lnTo>
                    <a:pt x="48" y="6162"/>
                  </a:lnTo>
                  <a:lnTo>
                    <a:pt x="189" y="7855"/>
                  </a:lnTo>
                  <a:lnTo>
                    <a:pt x="330" y="8748"/>
                  </a:lnTo>
                  <a:lnTo>
                    <a:pt x="471" y="9689"/>
                  </a:lnTo>
                  <a:lnTo>
                    <a:pt x="659" y="10583"/>
                  </a:lnTo>
                  <a:lnTo>
                    <a:pt x="894" y="11523"/>
                  </a:lnTo>
                  <a:lnTo>
                    <a:pt x="1176" y="12511"/>
                  </a:lnTo>
                  <a:lnTo>
                    <a:pt x="1506" y="13451"/>
                  </a:lnTo>
                  <a:lnTo>
                    <a:pt x="1835" y="14392"/>
                  </a:lnTo>
                  <a:lnTo>
                    <a:pt x="2258" y="15379"/>
                  </a:lnTo>
                  <a:lnTo>
                    <a:pt x="2728" y="16320"/>
                  </a:lnTo>
                  <a:lnTo>
                    <a:pt x="3199" y="17261"/>
                  </a:lnTo>
                  <a:lnTo>
                    <a:pt x="3810" y="18154"/>
                  </a:lnTo>
                  <a:lnTo>
                    <a:pt x="4421" y="19095"/>
                  </a:lnTo>
                  <a:lnTo>
                    <a:pt x="5127" y="19941"/>
                  </a:lnTo>
                  <a:lnTo>
                    <a:pt x="5879" y="20835"/>
                  </a:lnTo>
                  <a:lnTo>
                    <a:pt x="6679" y="21681"/>
                  </a:lnTo>
                  <a:lnTo>
                    <a:pt x="7619" y="22481"/>
                  </a:lnTo>
                  <a:lnTo>
                    <a:pt x="8560" y="23233"/>
                  </a:lnTo>
                  <a:lnTo>
                    <a:pt x="9642" y="23986"/>
                  </a:lnTo>
                  <a:lnTo>
                    <a:pt x="10770" y="24644"/>
                  </a:lnTo>
                  <a:lnTo>
                    <a:pt x="11946" y="25303"/>
                  </a:lnTo>
                  <a:lnTo>
                    <a:pt x="12322" y="25444"/>
                  </a:lnTo>
                  <a:lnTo>
                    <a:pt x="13263" y="25773"/>
                  </a:lnTo>
                  <a:lnTo>
                    <a:pt x="14768" y="26196"/>
                  </a:lnTo>
                  <a:lnTo>
                    <a:pt x="15708" y="26431"/>
                  </a:lnTo>
                  <a:lnTo>
                    <a:pt x="16696" y="26619"/>
                  </a:lnTo>
                  <a:lnTo>
                    <a:pt x="17825" y="26808"/>
                  </a:lnTo>
                  <a:lnTo>
                    <a:pt x="19001" y="26949"/>
                  </a:lnTo>
                  <a:lnTo>
                    <a:pt x="20223" y="26996"/>
                  </a:lnTo>
                  <a:lnTo>
                    <a:pt x="21540" y="26996"/>
                  </a:lnTo>
                  <a:lnTo>
                    <a:pt x="22857" y="26902"/>
                  </a:lnTo>
                  <a:lnTo>
                    <a:pt x="24221" y="26713"/>
                  </a:lnTo>
                  <a:lnTo>
                    <a:pt x="24926" y="26572"/>
                  </a:lnTo>
                  <a:lnTo>
                    <a:pt x="25585" y="26431"/>
                  </a:lnTo>
                  <a:lnTo>
                    <a:pt x="26290" y="26243"/>
                  </a:lnTo>
                  <a:lnTo>
                    <a:pt x="26996" y="26008"/>
                  </a:lnTo>
                  <a:lnTo>
                    <a:pt x="26996" y="26008"/>
                  </a:lnTo>
                  <a:lnTo>
                    <a:pt x="25820" y="26102"/>
                  </a:lnTo>
                  <a:lnTo>
                    <a:pt x="24691" y="26149"/>
                  </a:lnTo>
                  <a:lnTo>
                    <a:pt x="23609" y="26196"/>
                  </a:lnTo>
                  <a:lnTo>
                    <a:pt x="22622" y="26149"/>
                  </a:lnTo>
                  <a:lnTo>
                    <a:pt x="21634" y="26102"/>
                  </a:lnTo>
                  <a:lnTo>
                    <a:pt x="20694" y="26008"/>
                  </a:lnTo>
                  <a:lnTo>
                    <a:pt x="19800" y="25867"/>
                  </a:lnTo>
                  <a:lnTo>
                    <a:pt x="18954" y="25726"/>
                  </a:lnTo>
                  <a:lnTo>
                    <a:pt x="18154" y="25538"/>
                  </a:lnTo>
                  <a:lnTo>
                    <a:pt x="17355" y="25350"/>
                  </a:lnTo>
                  <a:lnTo>
                    <a:pt x="16649" y="25115"/>
                  </a:lnTo>
                  <a:lnTo>
                    <a:pt x="15944" y="24879"/>
                  </a:lnTo>
                  <a:lnTo>
                    <a:pt x="14721" y="24315"/>
                  </a:lnTo>
                  <a:lnTo>
                    <a:pt x="13592" y="23751"/>
                  </a:lnTo>
                  <a:lnTo>
                    <a:pt x="12652" y="23186"/>
                  </a:lnTo>
                  <a:lnTo>
                    <a:pt x="11852" y="22575"/>
                  </a:lnTo>
                  <a:lnTo>
                    <a:pt x="11194" y="22011"/>
                  </a:lnTo>
                  <a:lnTo>
                    <a:pt x="10676" y="21540"/>
                  </a:lnTo>
                  <a:lnTo>
                    <a:pt x="10253" y="21070"/>
                  </a:lnTo>
                  <a:lnTo>
                    <a:pt x="9971" y="20741"/>
                  </a:lnTo>
                  <a:lnTo>
                    <a:pt x="9783" y="20459"/>
                  </a:lnTo>
                  <a:lnTo>
                    <a:pt x="8936" y="22199"/>
                  </a:lnTo>
                  <a:lnTo>
                    <a:pt x="8043" y="21540"/>
                  </a:lnTo>
                  <a:lnTo>
                    <a:pt x="7196" y="20882"/>
                  </a:lnTo>
                  <a:lnTo>
                    <a:pt x="6444" y="20176"/>
                  </a:lnTo>
                  <a:lnTo>
                    <a:pt x="5738" y="19424"/>
                  </a:lnTo>
                  <a:lnTo>
                    <a:pt x="5080" y="18624"/>
                  </a:lnTo>
                  <a:lnTo>
                    <a:pt x="4516" y="17778"/>
                  </a:lnTo>
                  <a:lnTo>
                    <a:pt x="3951" y="16931"/>
                  </a:lnTo>
                  <a:lnTo>
                    <a:pt x="3434" y="16038"/>
                  </a:lnTo>
                  <a:lnTo>
                    <a:pt x="3011" y="15144"/>
                  </a:lnTo>
                  <a:lnTo>
                    <a:pt x="2587" y="14204"/>
                  </a:lnTo>
                  <a:lnTo>
                    <a:pt x="2211" y="13310"/>
                  </a:lnTo>
                  <a:lnTo>
                    <a:pt x="1882" y="12370"/>
                  </a:lnTo>
                  <a:lnTo>
                    <a:pt x="1600" y="11429"/>
                  </a:lnTo>
                  <a:lnTo>
                    <a:pt x="1365" y="10535"/>
                  </a:lnTo>
                  <a:lnTo>
                    <a:pt x="941" y="8701"/>
                  </a:lnTo>
                  <a:lnTo>
                    <a:pt x="612" y="6961"/>
                  </a:lnTo>
                  <a:lnTo>
                    <a:pt x="424" y="5362"/>
                  </a:lnTo>
                  <a:lnTo>
                    <a:pt x="283" y="3857"/>
                  </a:lnTo>
                  <a:lnTo>
                    <a:pt x="236" y="2588"/>
                  </a:lnTo>
                  <a:lnTo>
                    <a:pt x="236" y="1506"/>
                  </a:lnTo>
                  <a:lnTo>
                    <a:pt x="236" y="706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65"/>
            <p:cNvSpPr/>
            <p:nvPr/>
          </p:nvSpPr>
          <p:spPr>
            <a:xfrm>
              <a:off x="5829900" y="3205500"/>
              <a:ext cx="403300" cy="467975"/>
            </a:xfrm>
            <a:custGeom>
              <a:avLst/>
              <a:gdLst/>
              <a:ahLst/>
              <a:cxnLst/>
              <a:rect l="l" t="t" r="r" b="b"/>
              <a:pathLst>
                <a:path w="16132" h="18719" extrusionOk="0">
                  <a:moveTo>
                    <a:pt x="2352" y="1"/>
                  </a:moveTo>
                  <a:lnTo>
                    <a:pt x="1223" y="2211"/>
                  </a:lnTo>
                  <a:lnTo>
                    <a:pt x="894" y="2869"/>
                  </a:lnTo>
                  <a:lnTo>
                    <a:pt x="659" y="3528"/>
                  </a:lnTo>
                  <a:lnTo>
                    <a:pt x="424" y="4233"/>
                  </a:lnTo>
                  <a:lnTo>
                    <a:pt x="235" y="4892"/>
                  </a:lnTo>
                  <a:lnTo>
                    <a:pt x="141" y="5597"/>
                  </a:lnTo>
                  <a:lnTo>
                    <a:pt x="47" y="6303"/>
                  </a:lnTo>
                  <a:lnTo>
                    <a:pt x="0" y="7008"/>
                  </a:lnTo>
                  <a:lnTo>
                    <a:pt x="47" y="7713"/>
                  </a:lnTo>
                  <a:lnTo>
                    <a:pt x="94" y="8372"/>
                  </a:lnTo>
                  <a:lnTo>
                    <a:pt x="188" y="8842"/>
                  </a:lnTo>
                  <a:lnTo>
                    <a:pt x="330" y="9265"/>
                  </a:lnTo>
                  <a:lnTo>
                    <a:pt x="471" y="9500"/>
                  </a:lnTo>
                  <a:lnTo>
                    <a:pt x="659" y="9689"/>
                  </a:lnTo>
                  <a:lnTo>
                    <a:pt x="847" y="9783"/>
                  </a:lnTo>
                  <a:lnTo>
                    <a:pt x="1082" y="9830"/>
                  </a:lnTo>
                  <a:lnTo>
                    <a:pt x="1270" y="9783"/>
                  </a:lnTo>
                  <a:lnTo>
                    <a:pt x="1458" y="9736"/>
                  </a:lnTo>
                  <a:lnTo>
                    <a:pt x="1646" y="9595"/>
                  </a:lnTo>
                  <a:lnTo>
                    <a:pt x="2023" y="9359"/>
                  </a:lnTo>
                  <a:lnTo>
                    <a:pt x="2352" y="9030"/>
                  </a:lnTo>
                  <a:lnTo>
                    <a:pt x="2822" y="10300"/>
                  </a:lnTo>
                  <a:lnTo>
                    <a:pt x="3292" y="11335"/>
                  </a:lnTo>
                  <a:lnTo>
                    <a:pt x="3716" y="12134"/>
                  </a:lnTo>
                  <a:lnTo>
                    <a:pt x="4092" y="12698"/>
                  </a:lnTo>
                  <a:lnTo>
                    <a:pt x="4421" y="13122"/>
                  </a:lnTo>
                  <a:lnTo>
                    <a:pt x="4703" y="13357"/>
                  </a:lnTo>
                  <a:lnTo>
                    <a:pt x="4985" y="13451"/>
                  </a:lnTo>
                  <a:lnTo>
                    <a:pt x="5221" y="13404"/>
                  </a:lnTo>
                  <a:lnTo>
                    <a:pt x="5409" y="13310"/>
                  </a:lnTo>
                  <a:lnTo>
                    <a:pt x="5597" y="13122"/>
                  </a:lnTo>
                  <a:lnTo>
                    <a:pt x="5738" y="12934"/>
                  </a:lnTo>
                  <a:lnTo>
                    <a:pt x="5832" y="12698"/>
                  </a:lnTo>
                  <a:lnTo>
                    <a:pt x="5973" y="12275"/>
                  </a:lnTo>
                  <a:lnTo>
                    <a:pt x="6020" y="12087"/>
                  </a:lnTo>
                  <a:lnTo>
                    <a:pt x="6349" y="13122"/>
                  </a:lnTo>
                  <a:lnTo>
                    <a:pt x="6726" y="13968"/>
                  </a:lnTo>
                  <a:lnTo>
                    <a:pt x="7055" y="14627"/>
                  </a:lnTo>
                  <a:lnTo>
                    <a:pt x="7384" y="15144"/>
                  </a:lnTo>
                  <a:lnTo>
                    <a:pt x="7666" y="15567"/>
                  </a:lnTo>
                  <a:lnTo>
                    <a:pt x="7995" y="15849"/>
                  </a:lnTo>
                  <a:lnTo>
                    <a:pt x="8277" y="16038"/>
                  </a:lnTo>
                  <a:lnTo>
                    <a:pt x="8560" y="16132"/>
                  </a:lnTo>
                  <a:lnTo>
                    <a:pt x="9030" y="16132"/>
                  </a:lnTo>
                  <a:lnTo>
                    <a:pt x="9218" y="16038"/>
                  </a:lnTo>
                  <a:lnTo>
                    <a:pt x="9359" y="15990"/>
                  </a:lnTo>
                  <a:lnTo>
                    <a:pt x="9594" y="15802"/>
                  </a:lnTo>
                  <a:lnTo>
                    <a:pt x="9688" y="15708"/>
                  </a:lnTo>
                  <a:lnTo>
                    <a:pt x="9876" y="16132"/>
                  </a:lnTo>
                  <a:lnTo>
                    <a:pt x="10112" y="16555"/>
                  </a:lnTo>
                  <a:lnTo>
                    <a:pt x="10347" y="16884"/>
                  </a:lnTo>
                  <a:lnTo>
                    <a:pt x="10582" y="17213"/>
                  </a:lnTo>
                  <a:lnTo>
                    <a:pt x="10864" y="17495"/>
                  </a:lnTo>
                  <a:lnTo>
                    <a:pt x="11099" y="17731"/>
                  </a:lnTo>
                  <a:lnTo>
                    <a:pt x="11664" y="18107"/>
                  </a:lnTo>
                  <a:lnTo>
                    <a:pt x="12181" y="18389"/>
                  </a:lnTo>
                  <a:lnTo>
                    <a:pt x="12698" y="18577"/>
                  </a:lnTo>
                  <a:lnTo>
                    <a:pt x="13263" y="18671"/>
                  </a:lnTo>
                  <a:lnTo>
                    <a:pt x="13733" y="18718"/>
                  </a:lnTo>
                  <a:lnTo>
                    <a:pt x="14250" y="18671"/>
                  </a:lnTo>
                  <a:lnTo>
                    <a:pt x="14673" y="18577"/>
                  </a:lnTo>
                  <a:lnTo>
                    <a:pt x="15097" y="18483"/>
                  </a:lnTo>
                  <a:lnTo>
                    <a:pt x="15426" y="18342"/>
                  </a:lnTo>
                  <a:lnTo>
                    <a:pt x="15943" y="18107"/>
                  </a:lnTo>
                  <a:lnTo>
                    <a:pt x="16131" y="18013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5"/>
            <p:cNvSpPr/>
            <p:nvPr/>
          </p:nvSpPr>
          <p:spPr>
            <a:xfrm>
              <a:off x="5553600" y="2629400"/>
              <a:ext cx="263375" cy="411525"/>
            </a:xfrm>
            <a:custGeom>
              <a:avLst/>
              <a:gdLst/>
              <a:ahLst/>
              <a:cxnLst/>
              <a:rect l="l" t="t" r="r" b="b"/>
              <a:pathLst>
                <a:path w="10535" h="16461" extrusionOk="0">
                  <a:moveTo>
                    <a:pt x="4891" y="0"/>
                  </a:moveTo>
                  <a:lnTo>
                    <a:pt x="4186" y="94"/>
                  </a:lnTo>
                  <a:lnTo>
                    <a:pt x="3575" y="236"/>
                  </a:lnTo>
                  <a:lnTo>
                    <a:pt x="3010" y="424"/>
                  </a:lnTo>
                  <a:lnTo>
                    <a:pt x="2493" y="659"/>
                  </a:lnTo>
                  <a:lnTo>
                    <a:pt x="2023" y="941"/>
                  </a:lnTo>
                  <a:lnTo>
                    <a:pt x="1599" y="1223"/>
                  </a:lnTo>
                  <a:lnTo>
                    <a:pt x="1223" y="1552"/>
                  </a:lnTo>
                  <a:lnTo>
                    <a:pt x="941" y="1834"/>
                  </a:lnTo>
                  <a:lnTo>
                    <a:pt x="659" y="2164"/>
                  </a:lnTo>
                  <a:lnTo>
                    <a:pt x="283" y="2728"/>
                  </a:lnTo>
                  <a:lnTo>
                    <a:pt x="47" y="3104"/>
                  </a:lnTo>
                  <a:lnTo>
                    <a:pt x="0" y="3245"/>
                  </a:lnTo>
                  <a:lnTo>
                    <a:pt x="1129" y="6396"/>
                  </a:lnTo>
                  <a:lnTo>
                    <a:pt x="1599" y="6678"/>
                  </a:lnTo>
                  <a:lnTo>
                    <a:pt x="2117" y="6961"/>
                  </a:lnTo>
                  <a:lnTo>
                    <a:pt x="2775" y="7196"/>
                  </a:lnTo>
                  <a:lnTo>
                    <a:pt x="3151" y="7337"/>
                  </a:lnTo>
                  <a:lnTo>
                    <a:pt x="3575" y="7384"/>
                  </a:lnTo>
                  <a:lnTo>
                    <a:pt x="3998" y="7431"/>
                  </a:lnTo>
                  <a:lnTo>
                    <a:pt x="4468" y="7478"/>
                  </a:lnTo>
                  <a:lnTo>
                    <a:pt x="4939" y="7431"/>
                  </a:lnTo>
                  <a:lnTo>
                    <a:pt x="5409" y="7337"/>
                  </a:lnTo>
                  <a:lnTo>
                    <a:pt x="5879" y="7196"/>
                  </a:lnTo>
                  <a:lnTo>
                    <a:pt x="6349" y="6961"/>
                  </a:lnTo>
                  <a:lnTo>
                    <a:pt x="6538" y="6820"/>
                  </a:lnTo>
                  <a:lnTo>
                    <a:pt x="6726" y="6678"/>
                  </a:lnTo>
                  <a:lnTo>
                    <a:pt x="6961" y="6584"/>
                  </a:lnTo>
                  <a:lnTo>
                    <a:pt x="7243" y="6537"/>
                  </a:lnTo>
                  <a:lnTo>
                    <a:pt x="7525" y="6537"/>
                  </a:lnTo>
                  <a:lnTo>
                    <a:pt x="7666" y="6584"/>
                  </a:lnTo>
                  <a:lnTo>
                    <a:pt x="7807" y="6678"/>
                  </a:lnTo>
                  <a:lnTo>
                    <a:pt x="7901" y="6773"/>
                  </a:lnTo>
                  <a:lnTo>
                    <a:pt x="7995" y="6961"/>
                  </a:lnTo>
                  <a:lnTo>
                    <a:pt x="8042" y="7102"/>
                  </a:lnTo>
                  <a:lnTo>
                    <a:pt x="8089" y="7290"/>
                  </a:lnTo>
                  <a:lnTo>
                    <a:pt x="8137" y="7854"/>
                  </a:lnTo>
                  <a:lnTo>
                    <a:pt x="8089" y="8560"/>
                  </a:lnTo>
                  <a:lnTo>
                    <a:pt x="8042" y="9406"/>
                  </a:lnTo>
                  <a:lnTo>
                    <a:pt x="7807" y="11240"/>
                  </a:lnTo>
                  <a:lnTo>
                    <a:pt x="7572" y="13074"/>
                  </a:lnTo>
                  <a:lnTo>
                    <a:pt x="7525" y="13545"/>
                  </a:lnTo>
                  <a:lnTo>
                    <a:pt x="7572" y="14015"/>
                  </a:lnTo>
                  <a:lnTo>
                    <a:pt x="7713" y="14438"/>
                  </a:lnTo>
                  <a:lnTo>
                    <a:pt x="7901" y="14862"/>
                  </a:lnTo>
                  <a:lnTo>
                    <a:pt x="8184" y="15238"/>
                  </a:lnTo>
                  <a:lnTo>
                    <a:pt x="8513" y="15567"/>
                  </a:lnTo>
                  <a:lnTo>
                    <a:pt x="8889" y="15849"/>
                  </a:lnTo>
                  <a:lnTo>
                    <a:pt x="9312" y="16037"/>
                  </a:lnTo>
                  <a:lnTo>
                    <a:pt x="10488" y="16461"/>
                  </a:lnTo>
                  <a:lnTo>
                    <a:pt x="10535" y="6396"/>
                  </a:lnTo>
                  <a:lnTo>
                    <a:pt x="10535" y="6161"/>
                  </a:lnTo>
                  <a:lnTo>
                    <a:pt x="10488" y="5456"/>
                  </a:lnTo>
                  <a:lnTo>
                    <a:pt x="10441" y="5032"/>
                  </a:lnTo>
                  <a:lnTo>
                    <a:pt x="10347" y="4515"/>
                  </a:lnTo>
                  <a:lnTo>
                    <a:pt x="10206" y="3951"/>
                  </a:lnTo>
                  <a:lnTo>
                    <a:pt x="9971" y="3386"/>
                  </a:lnTo>
                  <a:lnTo>
                    <a:pt x="9736" y="2822"/>
                  </a:lnTo>
                  <a:lnTo>
                    <a:pt x="9406" y="2211"/>
                  </a:lnTo>
                  <a:lnTo>
                    <a:pt x="9030" y="1693"/>
                  </a:lnTo>
                  <a:lnTo>
                    <a:pt x="8560" y="1176"/>
                  </a:lnTo>
                  <a:lnTo>
                    <a:pt x="8278" y="988"/>
                  </a:lnTo>
                  <a:lnTo>
                    <a:pt x="7995" y="753"/>
                  </a:lnTo>
                  <a:lnTo>
                    <a:pt x="7666" y="565"/>
                  </a:lnTo>
                  <a:lnTo>
                    <a:pt x="7290" y="424"/>
                  </a:lnTo>
                  <a:lnTo>
                    <a:pt x="6914" y="283"/>
                  </a:lnTo>
                  <a:lnTo>
                    <a:pt x="6538" y="141"/>
                  </a:lnTo>
                  <a:lnTo>
                    <a:pt x="6114" y="47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5"/>
            <p:cNvSpPr/>
            <p:nvPr/>
          </p:nvSpPr>
          <p:spPr>
            <a:xfrm>
              <a:off x="5650000" y="3040900"/>
              <a:ext cx="238700" cy="197550"/>
            </a:xfrm>
            <a:custGeom>
              <a:avLst/>
              <a:gdLst/>
              <a:ahLst/>
              <a:cxnLst/>
              <a:rect l="l" t="t" r="r" b="b"/>
              <a:pathLst>
                <a:path w="9548" h="7902" extrusionOk="0">
                  <a:moveTo>
                    <a:pt x="1083" y="1"/>
                  </a:moveTo>
                  <a:lnTo>
                    <a:pt x="142" y="6396"/>
                  </a:lnTo>
                  <a:lnTo>
                    <a:pt x="1" y="7196"/>
                  </a:lnTo>
                  <a:lnTo>
                    <a:pt x="189" y="7525"/>
                  </a:lnTo>
                  <a:lnTo>
                    <a:pt x="377" y="7713"/>
                  </a:lnTo>
                  <a:lnTo>
                    <a:pt x="612" y="7854"/>
                  </a:lnTo>
                  <a:lnTo>
                    <a:pt x="800" y="7901"/>
                  </a:lnTo>
                  <a:lnTo>
                    <a:pt x="988" y="7901"/>
                  </a:lnTo>
                  <a:lnTo>
                    <a:pt x="1224" y="7854"/>
                  </a:lnTo>
                  <a:lnTo>
                    <a:pt x="1412" y="7760"/>
                  </a:lnTo>
                  <a:lnTo>
                    <a:pt x="1600" y="7619"/>
                  </a:lnTo>
                  <a:lnTo>
                    <a:pt x="1976" y="7290"/>
                  </a:lnTo>
                  <a:lnTo>
                    <a:pt x="2258" y="6961"/>
                  </a:lnTo>
                  <a:lnTo>
                    <a:pt x="2493" y="6632"/>
                  </a:lnTo>
                  <a:lnTo>
                    <a:pt x="2729" y="7008"/>
                  </a:lnTo>
                  <a:lnTo>
                    <a:pt x="2917" y="7337"/>
                  </a:lnTo>
                  <a:lnTo>
                    <a:pt x="3105" y="7525"/>
                  </a:lnTo>
                  <a:lnTo>
                    <a:pt x="3293" y="7666"/>
                  </a:lnTo>
                  <a:lnTo>
                    <a:pt x="3434" y="7713"/>
                  </a:lnTo>
                  <a:lnTo>
                    <a:pt x="3622" y="7760"/>
                  </a:lnTo>
                  <a:lnTo>
                    <a:pt x="3763" y="7713"/>
                  </a:lnTo>
                  <a:lnTo>
                    <a:pt x="3904" y="7619"/>
                  </a:lnTo>
                  <a:lnTo>
                    <a:pt x="4092" y="7384"/>
                  </a:lnTo>
                  <a:lnTo>
                    <a:pt x="4281" y="7149"/>
                  </a:lnTo>
                  <a:lnTo>
                    <a:pt x="4422" y="6867"/>
                  </a:lnTo>
                  <a:lnTo>
                    <a:pt x="4657" y="7149"/>
                  </a:lnTo>
                  <a:lnTo>
                    <a:pt x="4892" y="7384"/>
                  </a:lnTo>
                  <a:lnTo>
                    <a:pt x="5080" y="7525"/>
                  </a:lnTo>
                  <a:lnTo>
                    <a:pt x="5268" y="7619"/>
                  </a:lnTo>
                  <a:lnTo>
                    <a:pt x="5409" y="7666"/>
                  </a:lnTo>
                  <a:lnTo>
                    <a:pt x="5550" y="7666"/>
                  </a:lnTo>
                  <a:lnTo>
                    <a:pt x="5691" y="7572"/>
                  </a:lnTo>
                  <a:lnTo>
                    <a:pt x="5785" y="7525"/>
                  </a:lnTo>
                  <a:lnTo>
                    <a:pt x="5974" y="7290"/>
                  </a:lnTo>
                  <a:lnTo>
                    <a:pt x="6115" y="7008"/>
                  </a:lnTo>
                  <a:lnTo>
                    <a:pt x="6209" y="6726"/>
                  </a:lnTo>
                  <a:lnTo>
                    <a:pt x="6444" y="7055"/>
                  </a:lnTo>
                  <a:lnTo>
                    <a:pt x="6679" y="7290"/>
                  </a:lnTo>
                  <a:lnTo>
                    <a:pt x="6914" y="7431"/>
                  </a:lnTo>
                  <a:lnTo>
                    <a:pt x="7102" y="7525"/>
                  </a:lnTo>
                  <a:lnTo>
                    <a:pt x="7243" y="7572"/>
                  </a:lnTo>
                  <a:lnTo>
                    <a:pt x="7384" y="7572"/>
                  </a:lnTo>
                  <a:lnTo>
                    <a:pt x="7526" y="7525"/>
                  </a:lnTo>
                  <a:lnTo>
                    <a:pt x="7620" y="7431"/>
                  </a:lnTo>
                  <a:lnTo>
                    <a:pt x="7761" y="7196"/>
                  </a:lnTo>
                  <a:lnTo>
                    <a:pt x="7855" y="6961"/>
                  </a:lnTo>
                  <a:lnTo>
                    <a:pt x="7902" y="6679"/>
                  </a:lnTo>
                  <a:lnTo>
                    <a:pt x="8278" y="6914"/>
                  </a:lnTo>
                  <a:lnTo>
                    <a:pt x="8560" y="7008"/>
                  </a:lnTo>
                  <a:lnTo>
                    <a:pt x="8795" y="7102"/>
                  </a:lnTo>
                  <a:lnTo>
                    <a:pt x="9030" y="7102"/>
                  </a:lnTo>
                  <a:lnTo>
                    <a:pt x="9172" y="7055"/>
                  </a:lnTo>
                  <a:lnTo>
                    <a:pt x="9313" y="6914"/>
                  </a:lnTo>
                  <a:lnTo>
                    <a:pt x="9454" y="6773"/>
                  </a:lnTo>
                  <a:lnTo>
                    <a:pt x="9548" y="6585"/>
                  </a:lnTo>
                  <a:lnTo>
                    <a:pt x="6632" y="2211"/>
                  </a:lnTo>
                  <a:lnTo>
                    <a:pt x="6632" y="1270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5"/>
            <p:cNvSpPr/>
            <p:nvPr/>
          </p:nvSpPr>
          <p:spPr>
            <a:xfrm>
              <a:off x="5883975" y="3866250"/>
              <a:ext cx="103500" cy="284550"/>
            </a:xfrm>
            <a:custGeom>
              <a:avLst/>
              <a:gdLst/>
              <a:ahLst/>
              <a:cxnLst/>
              <a:rect l="l" t="t" r="r" b="b"/>
              <a:pathLst>
                <a:path w="4140" h="11382" extrusionOk="0">
                  <a:moveTo>
                    <a:pt x="3011" y="1"/>
                  </a:moveTo>
                  <a:lnTo>
                    <a:pt x="3434" y="8231"/>
                  </a:lnTo>
                  <a:lnTo>
                    <a:pt x="1" y="8983"/>
                  </a:lnTo>
                  <a:lnTo>
                    <a:pt x="1" y="8983"/>
                  </a:lnTo>
                  <a:lnTo>
                    <a:pt x="2587" y="8889"/>
                  </a:lnTo>
                  <a:lnTo>
                    <a:pt x="2587" y="8889"/>
                  </a:lnTo>
                  <a:lnTo>
                    <a:pt x="1" y="10159"/>
                  </a:lnTo>
                  <a:lnTo>
                    <a:pt x="2917" y="9454"/>
                  </a:lnTo>
                  <a:lnTo>
                    <a:pt x="1412" y="11382"/>
                  </a:lnTo>
                  <a:lnTo>
                    <a:pt x="4139" y="9125"/>
                  </a:lnTo>
                  <a:lnTo>
                    <a:pt x="4139" y="236"/>
                  </a:lnTo>
                  <a:lnTo>
                    <a:pt x="3011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5"/>
            <p:cNvSpPr/>
            <p:nvPr/>
          </p:nvSpPr>
          <p:spPr>
            <a:xfrm>
              <a:off x="5888675" y="3732225"/>
              <a:ext cx="174050" cy="176375"/>
            </a:xfrm>
            <a:custGeom>
              <a:avLst/>
              <a:gdLst/>
              <a:ahLst/>
              <a:cxnLst/>
              <a:rect l="l" t="t" r="r" b="b"/>
              <a:pathLst>
                <a:path w="6962" h="7055" extrusionOk="0">
                  <a:moveTo>
                    <a:pt x="1" y="1"/>
                  </a:moveTo>
                  <a:lnTo>
                    <a:pt x="1" y="706"/>
                  </a:lnTo>
                  <a:lnTo>
                    <a:pt x="48" y="1412"/>
                  </a:lnTo>
                  <a:lnTo>
                    <a:pt x="142" y="2117"/>
                  </a:lnTo>
                  <a:lnTo>
                    <a:pt x="283" y="2775"/>
                  </a:lnTo>
                  <a:lnTo>
                    <a:pt x="424" y="3387"/>
                  </a:lnTo>
                  <a:lnTo>
                    <a:pt x="612" y="3951"/>
                  </a:lnTo>
                  <a:lnTo>
                    <a:pt x="800" y="4515"/>
                  </a:lnTo>
                  <a:lnTo>
                    <a:pt x="1035" y="4986"/>
                  </a:lnTo>
                  <a:lnTo>
                    <a:pt x="1271" y="5456"/>
                  </a:lnTo>
                  <a:lnTo>
                    <a:pt x="1553" y="5879"/>
                  </a:lnTo>
                  <a:lnTo>
                    <a:pt x="1835" y="6208"/>
                  </a:lnTo>
                  <a:lnTo>
                    <a:pt x="2117" y="6538"/>
                  </a:lnTo>
                  <a:lnTo>
                    <a:pt x="2446" y="6773"/>
                  </a:lnTo>
                  <a:lnTo>
                    <a:pt x="2776" y="6914"/>
                  </a:lnTo>
                  <a:lnTo>
                    <a:pt x="3105" y="7055"/>
                  </a:lnTo>
                  <a:lnTo>
                    <a:pt x="3810" y="7055"/>
                  </a:lnTo>
                  <a:lnTo>
                    <a:pt x="4139" y="6914"/>
                  </a:lnTo>
                  <a:lnTo>
                    <a:pt x="4469" y="6773"/>
                  </a:lnTo>
                  <a:lnTo>
                    <a:pt x="4798" y="6538"/>
                  </a:lnTo>
                  <a:lnTo>
                    <a:pt x="5127" y="6208"/>
                  </a:lnTo>
                  <a:lnTo>
                    <a:pt x="5409" y="5879"/>
                  </a:lnTo>
                  <a:lnTo>
                    <a:pt x="5644" y="5456"/>
                  </a:lnTo>
                  <a:lnTo>
                    <a:pt x="5926" y="4986"/>
                  </a:lnTo>
                  <a:lnTo>
                    <a:pt x="6115" y="4515"/>
                  </a:lnTo>
                  <a:lnTo>
                    <a:pt x="6350" y="3951"/>
                  </a:lnTo>
                  <a:lnTo>
                    <a:pt x="6491" y="3387"/>
                  </a:lnTo>
                  <a:lnTo>
                    <a:pt x="6679" y="2775"/>
                  </a:lnTo>
                  <a:lnTo>
                    <a:pt x="6773" y="2117"/>
                  </a:lnTo>
                  <a:lnTo>
                    <a:pt x="6867" y="1412"/>
                  </a:lnTo>
                  <a:lnTo>
                    <a:pt x="6914" y="706"/>
                  </a:lnTo>
                  <a:lnTo>
                    <a:pt x="69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5"/>
            <p:cNvSpPr/>
            <p:nvPr/>
          </p:nvSpPr>
          <p:spPr>
            <a:xfrm>
              <a:off x="5625325" y="2679950"/>
              <a:ext cx="29400" cy="28250"/>
            </a:xfrm>
            <a:custGeom>
              <a:avLst/>
              <a:gdLst/>
              <a:ahLst/>
              <a:cxnLst/>
              <a:rect l="l" t="t" r="r" b="b"/>
              <a:pathLst>
                <a:path w="1176" h="1130" extrusionOk="0">
                  <a:moveTo>
                    <a:pt x="565" y="1"/>
                  </a:moveTo>
                  <a:lnTo>
                    <a:pt x="376" y="48"/>
                  </a:lnTo>
                  <a:lnTo>
                    <a:pt x="188" y="189"/>
                  </a:lnTo>
                  <a:lnTo>
                    <a:pt x="47" y="377"/>
                  </a:lnTo>
                  <a:lnTo>
                    <a:pt x="0" y="565"/>
                  </a:lnTo>
                  <a:lnTo>
                    <a:pt x="47" y="800"/>
                  </a:lnTo>
                  <a:lnTo>
                    <a:pt x="188" y="988"/>
                  </a:lnTo>
                  <a:lnTo>
                    <a:pt x="376" y="1082"/>
                  </a:lnTo>
                  <a:lnTo>
                    <a:pt x="565" y="1129"/>
                  </a:lnTo>
                  <a:lnTo>
                    <a:pt x="800" y="1082"/>
                  </a:lnTo>
                  <a:lnTo>
                    <a:pt x="988" y="988"/>
                  </a:lnTo>
                  <a:lnTo>
                    <a:pt x="1129" y="800"/>
                  </a:lnTo>
                  <a:lnTo>
                    <a:pt x="1176" y="565"/>
                  </a:lnTo>
                  <a:lnTo>
                    <a:pt x="1129" y="377"/>
                  </a:lnTo>
                  <a:lnTo>
                    <a:pt x="988" y="189"/>
                  </a:lnTo>
                  <a:lnTo>
                    <a:pt x="800" y="48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5"/>
            <p:cNvSpPr/>
            <p:nvPr/>
          </p:nvSpPr>
          <p:spPr>
            <a:xfrm>
              <a:off x="5893375" y="3334825"/>
              <a:ext cx="98800" cy="119950"/>
            </a:xfrm>
            <a:custGeom>
              <a:avLst/>
              <a:gdLst/>
              <a:ahLst/>
              <a:cxnLst/>
              <a:rect l="l" t="t" r="r" b="b"/>
              <a:pathLst>
                <a:path w="3952" h="4798" extrusionOk="0">
                  <a:moveTo>
                    <a:pt x="142" y="1"/>
                  </a:moveTo>
                  <a:lnTo>
                    <a:pt x="48" y="612"/>
                  </a:lnTo>
                  <a:lnTo>
                    <a:pt x="1" y="1224"/>
                  </a:lnTo>
                  <a:lnTo>
                    <a:pt x="48" y="1835"/>
                  </a:lnTo>
                  <a:lnTo>
                    <a:pt x="189" y="2446"/>
                  </a:lnTo>
                  <a:lnTo>
                    <a:pt x="377" y="2917"/>
                  </a:lnTo>
                  <a:lnTo>
                    <a:pt x="471" y="3152"/>
                  </a:lnTo>
                  <a:lnTo>
                    <a:pt x="612" y="3340"/>
                  </a:lnTo>
                  <a:lnTo>
                    <a:pt x="800" y="3481"/>
                  </a:lnTo>
                  <a:lnTo>
                    <a:pt x="1036" y="3575"/>
                  </a:lnTo>
                  <a:lnTo>
                    <a:pt x="1271" y="3622"/>
                  </a:lnTo>
                  <a:lnTo>
                    <a:pt x="1506" y="3622"/>
                  </a:lnTo>
                  <a:lnTo>
                    <a:pt x="1694" y="3528"/>
                  </a:lnTo>
                  <a:lnTo>
                    <a:pt x="1835" y="3387"/>
                  </a:lnTo>
                  <a:lnTo>
                    <a:pt x="1929" y="3199"/>
                  </a:lnTo>
                  <a:lnTo>
                    <a:pt x="1929" y="2964"/>
                  </a:lnTo>
                  <a:lnTo>
                    <a:pt x="2070" y="3340"/>
                  </a:lnTo>
                  <a:lnTo>
                    <a:pt x="2211" y="3716"/>
                  </a:lnTo>
                  <a:lnTo>
                    <a:pt x="2399" y="4092"/>
                  </a:lnTo>
                  <a:lnTo>
                    <a:pt x="2588" y="4422"/>
                  </a:lnTo>
                  <a:lnTo>
                    <a:pt x="2776" y="4657"/>
                  </a:lnTo>
                  <a:lnTo>
                    <a:pt x="2917" y="4751"/>
                  </a:lnTo>
                  <a:lnTo>
                    <a:pt x="3058" y="4798"/>
                  </a:lnTo>
                  <a:lnTo>
                    <a:pt x="3340" y="4798"/>
                  </a:lnTo>
                  <a:lnTo>
                    <a:pt x="3575" y="4704"/>
                  </a:lnTo>
                  <a:lnTo>
                    <a:pt x="3763" y="4469"/>
                  </a:lnTo>
                  <a:lnTo>
                    <a:pt x="3904" y="4233"/>
                  </a:lnTo>
                  <a:lnTo>
                    <a:pt x="3951" y="3857"/>
                  </a:lnTo>
                  <a:lnTo>
                    <a:pt x="3904" y="3528"/>
                  </a:lnTo>
                  <a:lnTo>
                    <a:pt x="3857" y="3669"/>
                  </a:lnTo>
                  <a:lnTo>
                    <a:pt x="3810" y="3810"/>
                  </a:lnTo>
                  <a:lnTo>
                    <a:pt x="3669" y="3904"/>
                  </a:lnTo>
                  <a:lnTo>
                    <a:pt x="3481" y="3998"/>
                  </a:lnTo>
                  <a:lnTo>
                    <a:pt x="3340" y="3998"/>
                  </a:lnTo>
                  <a:lnTo>
                    <a:pt x="3152" y="3951"/>
                  </a:lnTo>
                  <a:lnTo>
                    <a:pt x="2964" y="3857"/>
                  </a:lnTo>
                  <a:lnTo>
                    <a:pt x="2823" y="3716"/>
                  </a:lnTo>
                  <a:lnTo>
                    <a:pt x="2635" y="3387"/>
                  </a:lnTo>
                  <a:lnTo>
                    <a:pt x="2258" y="2446"/>
                  </a:lnTo>
                  <a:lnTo>
                    <a:pt x="1929" y="1506"/>
                  </a:lnTo>
                  <a:lnTo>
                    <a:pt x="1976" y="1835"/>
                  </a:lnTo>
                  <a:lnTo>
                    <a:pt x="1882" y="2211"/>
                  </a:lnTo>
                  <a:lnTo>
                    <a:pt x="1835" y="2399"/>
                  </a:lnTo>
                  <a:lnTo>
                    <a:pt x="1741" y="2540"/>
                  </a:lnTo>
                  <a:lnTo>
                    <a:pt x="1600" y="2681"/>
                  </a:lnTo>
                  <a:lnTo>
                    <a:pt x="1412" y="2728"/>
                  </a:lnTo>
                  <a:lnTo>
                    <a:pt x="1130" y="2728"/>
                  </a:lnTo>
                  <a:lnTo>
                    <a:pt x="894" y="2587"/>
                  </a:lnTo>
                  <a:lnTo>
                    <a:pt x="706" y="2399"/>
                  </a:lnTo>
                  <a:lnTo>
                    <a:pt x="518" y="2117"/>
                  </a:lnTo>
                  <a:lnTo>
                    <a:pt x="283" y="1647"/>
                  </a:lnTo>
                  <a:lnTo>
                    <a:pt x="142" y="1082"/>
                  </a:lnTo>
                  <a:lnTo>
                    <a:pt x="95" y="518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5"/>
            <p:cNvSpPr/>
            <p:nvPr/>
          </p:nvSpPr>
          <p:spPr>
            <a:xfrm>
              <a:off x="6021550" y="3486500"/>
              <a:ext cx="115225" cy="97600"/>
            </a:xfrm>
            <a:custGeom>
              <a:avLst/>
              <a:gdLst/>
              <a:ahLst/>
              <a:cxnLst/>
              <a:rect l="l" t="t" r="r" b="b"/>
              <a:pathLst>
                <a:path w="4609" h="3904" extrusionOk="0">
                  <a:moveTo>
                    <a:pt x="47" y="1"/>
                  </a:moveTo>
                  <a:lnTo>
                    <a:pt x="47" y="377"/>
                  </a:lnTo>
                  <a:lnTo>
                    <a:pt x="0" y="753"/>
                  </a:lnTo>
                  <a:lnTo>
                    <a:pt x="47" y="1082"/>
                  </a:lnTo>
                  <a:lnTo>
                    <a:pt x="94" y="1458"/>
                  </a:lnTo>
                  <a:lnTo>
                    <a:pt x="188" y="1835"/>
                  </a:lnTo>
                  <a:lnTo>
                    <a:pt x="282" y="2164"/>
                  </a:lnTo>
                  <a:lnTo>
                    <a:pt x="423" y="2540"/>
                  </a:lnTo>
                  <a:lnTo>
                    <a:pt x="611" y="2822"/>
                  </a:lnTo>
                  <a:lnTo>
                    <a:pt x="800" y="3104"/>
                  </a:lnTo>
                  <a:lnTo>
                    <a:pt x="1035" y="3340"/>
                  </a:lnTo>
                  <a:lnTo>
                    <a:pt x="1270" y="3528"/>
                  </a:lnTo>
                  <a:lnTo>
                    <a:pt x="1552" y="3669"/>
                  </a:lnTo>
                  <a:lnTo>
                    <a:pt x="1975" y="3669"/>
                  </a:lnTo>
                  <a:lnTo>
                    <a:pt x="2163" y="3575"/>
                  </a:lnTo>
                  <a:lnTo>
                    <a:pt x="2305" y="3481"/>
                  </a:lnTo>
                  <a:lnTo>
                    <a:pt x="2446" y="3340"/>
                  </a:lnTo>
                  <a:lnTo>
                    <a:pt x="2587" y="3199"/>
                  </a:lnTo>
                  <a:lnTo>
                    <a:pt x="2681" y="3010"/>
                  </a:lnTo>
                  <a:lnTo>
                    <a:pt x="2681" y="2822"/>
                  </a:lnTo>
                  <a:lnTo>
                    <a:pt x="2916" y="3246"/>
                  </a:lnTo>
                  <a:lnTo>
                    <a:pt x="3057" y="3434"/>
                  </a:lnTo>
                  <a:lnTo>
                    <a:pt x="3245" y="3575"/>
                  </a:lnTo>
                  <a:lnTo>
                    <a:pt x="3433" y="3763"/>
                  </a:lnTo>
                  <a:lnTo>
                    <a:pt x="3621" y="3857"/>
                  </a:lnTo>
                  <a:lnTo>
                    <a:pt x="3857" y="3904"/>
                  </a:lnTo>
                  <a:lnTo>
                    <a:pt x="4092" y="3904"/>
                  </a:lnTo>
                  <a:lnTo>
                    <a:pt x="4327" y="3810"/>
                  </a:lnTo>
                  <a:lnTo>
                    <a:pt x="4515" y="3669"/>
                  </a:lnTo>
                  <a:lnTo>
                    <a:pt x="4609" y="3434"/>
                  </a:lnTo>
                  <a:lnTo>
                    <a:pt x="4609" y="3340"/>
                  </a:lnTo>
                  <a:lnTo>
                    <a:pt x="4515" y="3387"/>
                  </a:lnTo>
                  <a:lnTo>
                    <a:pt x="4421" y="3434"/>
                  </a:lnTo>
                  <a:lnTo>
                    <a:pt x="4327" y="3434"/>
                  </a:lnTo>
                  <a:lnTo>
                    <a:pt x="4092" y="3387"/>
                  </a:lnTo>
                  <a:lnTo>
                    <a:pt x="3904" y="3246"/>
                  </a:lnTo>
                  <a:lnTo>
                    <a:pt x="3480" y="2869"/>
                  </a:lnTo>
                  <a:lnTo>
                    <a:pt x="3151" y="2352"/>
                  </a:lnTo>
                  <a:lnTo>
                    <a:pt x="2869" y="1835"/>
                  </a:lnTo>
                  <a:lnTo>
                    <a:pt x="2681" y="1270"/>
                  </a:lnTo>
                  <a:lnTo>
                    <a:pt x="2634" y="1505"/>
                  </a:lnTo>
                  <a:lnTo>
                    <a:pt x="2587" y="1741"/>
                  </a:lnTo>
                  <a:lnTo>
                    <a:pt x="2399" y="1976"/>
                  </a:lnTo>
                  <a:lnTo>
                    <a:pt x="2210" y="2117"/>
                  </a:lnTo>
                  <a:lnTo>
                    <a:pt x="2022" y="2211"/>
                  </a:lnTo>
                  <a:lnTo>
                    <a:pt x="1787" y="2258"/>
                  </a:lnTo>
                  <a:lnTo>
                    <a:pt x="1599" y="2258"/>
                  </a:lnTo>
                  <a:lnTo>
                    <a:pt x="1364" y="2211"/>
                  </a:lnTo>
                  <a:lnTo>
                    <a:pt x="1176" y="2117"/>
                  </a:lnTo>
                  <a:lnTo>
                    <a:pt x="988" y="1976"/>
                  </a:lnTo>
                  <a:lnTo>
                    <a:pt x="800" y="1835"/>
                  </a:lnTo>
                  <a:lnTo>
                    <a:pt x="659" y="1694"/>
                  </a:lnTo>
                  <a:lnTo>
                    <a:pt x="423" y="1317"/>
                  </a:lnTo>
                  <a:lnTo>
                    <a:pt x="235" y="894"/>
                  </a:lnTo>
                  <a:lnTo>
                    <a:pt x="141" y="424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5"/>
            <p:cNvSpPr/>
            <p:nvPr/>
          </p:nvSpPr>
          <p:spPr>
            <a:xfrm>
              <a:off x="5456025" y="2764600"/>
              <a:ext cx="125825" cy="36475"/>
            </a:xfrm>
            <a:custGeom>
              <a:avLst/>
              <a:gdLst/>
              <a:ahLst/>
              <a:cxnLst/>
              <a:rect l="l" t="t" r="r" b="b"/>
              <a:pathLst>
                <a:path w="5033" h="1459" extrusionOk="0">
                  <a:moveTo>
                    <a:pt x="4656" y="1"/>
                  </a:moveTo>
                  <a:lnTo>
                    <a:pt x="4327" y="236"/>
                  </a:lnTo>
                  <a:lnTo>
                    <a:pt x="3950" y="471"/>
                  </a:lnTo>
                  <a:lnTo>
                    <a:pt x="3574" y="612"/>
                  </a:lnTo>
                  <a:lnTo>
                    <a:pt x="3198" y="753"/>
                  </a:lnTo>
                  <a:lnTo>
                    <a:pt x="2822" y="800"/>
                  </a:lnTo>
                  <a:lnTo>
                    <a:pt x="2446" y="894"/>
                  </a:lnTo>
                  <a:lnTo>
                    <a:pt x="1693" y="894"/>
                  </a:lnTo>
                  <a:lnTo>
                    <a:pt x="1082" y="847"/>
                  </a:lnTo>
                  <a:lnTo>
                    <a:pt x="564" y="753"/>
                  </a:lnTo>
                  <a:lnTo>
                    <a:pt x="0" y="612"/>
                  </a:lnTo>
                  <a:lnTo>
                    <a:pt x="0" y="612"/>
                  </a:lnTo>
                  <a:lnTo>
                    <a:pt x="611" y="894"/>
                  </a:lnTo>
                  <a:lnTo>
                    <a:pt x="1176" y="1082"/>
                  </a:lnTo>
                  <a:lnTo>
                    <a:pt x="1881" y="1270"/>
                  </a:lnTo>
                  <a:lnTo>
                    <a:pt x="2634" y="1412"/>
                  </a:lnTo>
                  <a:lnTo>
                    <a:pt x="3057" y="1459"/>
                  </a:lnTo>
                  <a:lnTo>
                    <a:pt x="3433" y="1459"/>
                  </a:lnTo>
                  <a:lnTo>
                    <a:pt x="3856" y="1412"/>
                  </a:lnTo>
                  <a:lnTo>
                    <a:pt x="4280" y="1318"/>
                  </a:lnTo>
                  <a:lnTo>
                    <a:pt x="4656" y="1176"/>
                  </a:lnTo>
                  <a:lnTo>
                    <a:pt x="5032" y="988"/>
                  </a:lnTo>
                  <a:lnTo>
                    <a:pt x="4656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6" name="Google Shape;2476;p65"/>
          <p:cNvSpPr txBox="1"/>
          <p:nvPr/>
        </p:nvSpPr>
        <p:spPr>
          <a:xfrm>
            <a:off x="1690800" y="2306567"/>
            <a:ext cx="33006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Pošumljavanje</a:t>
            </a:r>
            <a:endParaRPr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77" name="Google Shape;2477;p65"/>
          <p:cNvSpPr txBox="1"/>
          <p:nvPr/>
        </p:nvSpPr>
        <p:spPr>
          <a:xfrm>
            <a:off x="1690800" y="2928383"/>
            <a:ext cx="33006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Pokrivanje useva</a:t>
            </a:r>
            <a:endParaRPr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78" name="Google Shape;2478;p65"/>
          <p:cNvSpPr txBox="1"/>
          <p:nvPr/>
        </p:nvSpPr>
        <p:spPr>
          <a:xfrm>
            <a:off x="1690800" y="3550200"/>
            <a:ext cx="33006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Planirana ispaša</a:t>
            </a:r>
            <a:endParaRPr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479" name="Google Shape;2479;p65"/>
          <p:cNvGrpSpPr/>
          <p:nvPr/>
        </p:nvGrpSpPr>
        <p:grpSpPr>
          <a:xfrm>
            <a:off x="1257370" y="2409755"/>
            <a:ext cx="339253" cy="339253"/>
            <a:chOff x="1492675" y="4992125"/>
            <a:chExt cx="481825" cy="481825"/>
          </a:xfrm>
        </p:grpSpPr>
        <p:sp>
          <p:nvSpPr>
            <p:cNvPr id="2480" name="Google Shape;2480;p65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6"/>
                </a:solidFill>
              </a:endParaRPr>
            </a:p>
          </p:txBody>
        </p:sp>
        <p:sp>
          <p:nvSpPr>
            <p:cNvPr id="2481" name="Google Shape;2481;p65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6"/>
                </a:solidFill>
              </a:endParaRPr>
            </a:p>
          </p:txBody>
        </p:sp>
      </p:grpSp>
      <p:grpSp>
        <p:nvGrpSpPr>
          <p:cNvPr id="2482" name="Google Shape;2482;p65"/>
          <p:cNvGrpSpPr/>
          <p:nvPr/>
        </p:nvGrpSpPr>
        <p:grpSpPr>
          <a:xfrm>
            <a:off x="1257370" y="3025680"/>
            <a:ext cx="339253" cy="339253"/>
            <a:chOff x="1492675" y="4992125"/>
            <a:chExt cx="481825" cy="481825"/>
          </a:xfrm>
        </p:grpSpPr>
        <p:sp>
          <p:nvSpPr>
            <p:cNvPr id="2483" name="Google Shape;2483;p65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6"/>
                </a:solidFill>
              </a:endParaRPr>
            </a:p>
          </p:txBody>
        </p:sp>
        <p:sp>
          <p:nvSpPr>
            <p:cNvPr id="2484" name="Google Shape;2484;p65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6"/>
                </a:solidFill>
              </a:endParaRPr>
            </a:p>
          </p:txBody>
        </p:sp>
      </p:grpSp>
      <p:grpSp>
        <p:nvGrpSpPr>
          <p:cNvPr id="2485" name="Google Shape;2485;p65"/>
          <p:cNvGrpSpPr/>
          <p:nvPr/>
        </p:nvGrpSpPr>
        <p:grpSpPr>
          <a:xfrm>
            <a:off x="1257370" y="3641605"/>
            <a:ext cx="339253" cy="339253"/>
            <a:chOff x="1492675" y="4992125"/>
            <a:chExt cx="481825" cy="481825"/>
          </a:xfrm>
        </p:grpSpPr>
        <p:sp>
          <p:nvSpPr>
            <p:cNvPr id="2486" name="Google Shape;2486;p65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6"/>
                </a:solidFill>
              </a:endParaRPr>
            </a:p>
          </p:txBody>
        </p:sp>
        <p:sp>
          <p:nvSpPr>
            <p:cNvPr id="2487" name="Google Shape;2487;p65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4430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BA22E6-7C19-0E1C-D65D-EEF5DC7D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301693-95A7-8A02-A42E-2F0944953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116" y="202405"/>
            <a:ext cx="328613" cy="328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02FAA3-FC09-C915-02F0-9B4357CD0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4168" y="1006078"/>
            <a:ext cx="459581" cy="459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19DE2F-58EA-6308-1C98-28EC744C7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099" y="-707231"/>
            <a:ext cx="509588" cy="509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21C8CB-B4CE-DE31-F275-4E06DAAE3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0922" y="-629841"/>
            <a:ext cx="764382" cy="764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5325D3-9125-BFBF-11E5-4E0F3B18C7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520110" y="-615554"/>
            <a:ext cx="459581" cy="459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9B0A7A-8F3D-FAC2-32B4-26D8252ACA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2000" y="-732235"/>
            <a:ext cx="509588" cy="509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E8B120-E34D-B545-E6D5-C93DA87F26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4297" y="1465659"/>
            <a:ext cx="509589" cy="5095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5C0F92-5437-02B4-9780-D4BDCAAEFF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3214" y="-707231"/>
            <a:ext cx="459581" cy="459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D8A163-5568-0991-7EA9-FF773945EA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6618" y="2099070"/>
            <a:ext cx="1357312" cy="1357312"/>
          </a:xfrm>
          <a:prstGeom prst="rect">
            <a:avLst/>
          </a:prstGeom>
        </p:spPr>
      </p:pic>
      <p:sp>
        <p:nvSpPr>
          <p:cNvPr id="14" name="Google Shape;1985;p55">
            <a:extLst>
              <a:ext uri="{FF2B5EF4-FFF2-40B4-BE49-F238E27FC236}">
                <a16:creationId xmlns:a16="http://schemas.microsoft.com/office/drawing/2014/main" id="{B03A58B0-A13A-BD23-1952-D95F873A699E}"/>
              </a:ext>
            </a:extLst>
          </p:cNvPr>
          <p:cNvSpPr txBox="1">
            <a:spLocks/>
          </p:cNvSpPr>
          <p:nvPr/>
        </p:nvSpPr>
        <p:spPr>
          <a:xfrm>
            <a:off x="-2713666" y="-1899081"/>
            <a:ext cx="6303632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r">
              <a:buFont typeface="Nunito"/>
              <a:buNone/>
            </a:pPr>
            <a:r>
              <a:rPr lang="sr-Latn-RS" sz="2400" dirty="0">
                <a:latin typeface="Gochi Hand"/>
                <a:ea typeface="Gochi Hand"/>
                <a:cs typeface="Gochi Hand"/>
                <a:sym typeface="Gochi Hand"/>
              </a:rPr>
              <a:t>30% više biorazgradivog materijala za kompostiranje</a:t>
            </a:r>
          </a:p>
        </p:txBody>
      </p:sp>
    </p:spTree>
    <p:extLst>
      <p:ext uri="{BB962C8B-B14F-4D97-AF65-F5344CB8AC3E}">
        <p14:creationId xmlns:p14="http://schemas.microsoft.com/office/powerpoint/2010/main" val="1026643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BA22E6-7C19-0E1C-D65D-EEF5DC7D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301693-95A7-8A02-A42E-2F0944953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116" y="202405"/>
            <a:ext cx="328613" cy="328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02FAA3-FC09-C915-02F0-9B4357CD0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4168" y="1006078"/>
            <a:ext cx="459581" cy="459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19DE2F-58EA-6308-1C98-28EC744C7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099" y="-707231"/>
            <a:ext cx="509588" cy="509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21C8CB-B4CE-DE31-F275-4E06DAAE3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0922" y="-629841"/>
            <a:ext cx="764382" cy="764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5325D3-9125-BFBF-11E5-4E0F3B18C7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520110" y="-615554"/>
            <a:ext cx="459581" cy="459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9B0A7A-8F3D-FAC2-32B4-26D8252ACA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2000" y="-732235"/>
            <a:ext cx="509588" cy="509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E8B120-E34D-B545-E6D5-C93DA87F26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4297" y="1465659"/>
            <a:ext cx="509589" cy="5095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5C0F92-5437-02B4-9780-D4BDCAAEFF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3214" y="-707231"/>
            <a:ext cx="459581" cy="459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D8A163-5568-0991-7EA9-FF773945EA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6618" y="2099070"/>
            <a:ext cx="1357312" cy="1357312"/>
          </a:xfrm>
          <a:prstGeom prst="rect">
            <a:avLst/>
          </a:prstGeom>
        </p:spPr>
      </p:pic>
      <p:sp>
        <p:nvSpPr>
          <p:cNvPr id="14" name="Google Shape;1985;p55">
            <a:extLst>
              <a:ext uri="{FF2B5EF4-FFF2-40B4-BE49-F238E27FC236}">
                <a16:creationId xmlns:a16="http://schemas.microsoft.com/office/drawing/2014/main" id="{B03A58B0-A13A-BD23-1952-D95F873A699E}"/>
              </a:ext>
            </a:extLst>
          </p:cNvPr>
          <p:cNvSpPr txBox="1">
            <a:spLocks/>
          </p:cNvSpPr>
          <p:nvPr/>
        </p:nvSpPr>
        <p:spPr>
          <a:xfrm>
            <a:off x="851062" y="244712"/>
            <a:ext cx="7441876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r">
              <a:buFont typeface="Nunito"/>
              <a:buNone/>
            </a:pPr>
            <a:r>
              <a:rPr lang="sr-Latn-RS" sz="2400" dirty="0">
                <a:latin typeface="Gochi Hand"/>
                <a:ea typeface="Gochi Hand"/>
                <a:cs typeface="Gochi Hand"/>
                <a:sym typeface="Gochi Hand"/>
              </a:rPr>
              <a:t>30% više biorazgradivog materijala za kompostiranje</a:t>
            </a:r>
          </a:p>
        </p:txBody>
      </p:sp>
    </p:spTree>
    <p:extLst>
      <p:ext uri="{BB962C8B-B14F-4D97-AF65-F5344CB8AC3E}">
        <p14:creationId xmlns:p14="http://schemas.microsoft.com/office/powerpoint/2010/main" val="2147866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BA22E6-7C19-0E1C-D65D-EEF5DC7D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301693-95A7-8A02-A42E-2F0944953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370" y="2654500"/>
            <a:ext cx="328613" cy="328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02FAA3-FC09-C915-02F0-9B4357CD0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5221" y="2326482"/>
            <a:ext cx="459581" cy="459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19DE2F-58EA-6308-1C98-28EC744C7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5693" y="2465784"/>
            <a:ext cx="509588" cy="509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21C8CB-B4CE-DE31-F275-4E06DAAE3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8297" y="2326482"/>
            <a:ext cx="764382" cy="764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5325D3-9125-BFBF-11E5-4E0F3B18C7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567615" y="2715224"/>
            <a:ext cx="459581" cy="459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9B0A7A-8F3D-FAC2-32B4-26D8252ACA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0353" y="2570559"/>
            <a:ext cx="509588" cy="509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E8B120-E34D-B545-E6D5-C93DA87F26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5012" y="2403870"/>
            <a:ext cx="509589" cy="5095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5C0F92-5437-02B4-9780-D4BDCAAEFF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5693" y="2465784"/>
            <a:ext cx="459581" cy="459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D8A163-5568-0991-7EA9-FF773945EA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6618" y="2099070"/>
            <a:ext cx="1357312" cy="13573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FEB4DD-9011-E86B-0C3E-AC87166850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-3664450" y="1212651"/>
            <a:ext cx="3525441" cy="3525441"/>
          </a:xfrm>
          <a:prstGeom prst="rect">
            <a:avLst/>
          </a:prstGeom>
        </p:spPr>
      </p:pic>
      <p:sp>
        <p:nvSpPr>
          <p:cNvPr id="13" name="Google Shape;1985;p55">
            <a:extLst>
              <a:ext uri="{FF2B5EF4-FFF2-40B4-BE49-F238E27FC236}">
                <a16:creationId xmlns:a16="http://schemas.microsoft.com/office/drawing/2014/main" id="{FFE44DA0-FD58-59B7-4BD6-B9381BB44EDC}"/>
              </a:ext>
            </a:extLst>
          </p:cNvPr>
          <p:cNvSpPr txBox="1">
            <a:spLocks/>
          </p:cNvSpPr>
          <p:nvPr/>
        </p:nvSpPr>
        <p:spPr>
          <a:xfrm>
            <a:off x="1043467" y="223852"/>
            <a:ext cx="7057066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r">
              <a:buFont typeface="Nunito"/>
              <a:buNone/>
            </a:pPr>
            <a:r>
              <a:rPr lang="sr-Latn-RS" sz="2400" dirty="0">
                <a:latin typeface="Gochi Hand"/>
                <a:ea typeface="Gochi Hand"/>
                <a:cs typeface="Gochi Hand"/>
                <a:sym typeface="Gochi Hand"/>
              </a:rPr>
              <a:t>30% više biorazgradivog materijala za kompostiranje</a:t>
            </a:r>
          </a:p>
        </p:txBody>
      </p:sp>
      <p:sp>
        <p:nvSpPr>
          <p:cNvPr id="14" name="Google Shape;1985;p55">
            <a:extLst>
              <a:ext uri="{FF2B5EF4-FFF2-40B4-BE49-F238E27FC236}">
                <a16:creationId xmlns:a16="http://schemas.microsoft.com/office/drawing/2014/main" id="{7EC9A690-0675-C0D2-0500-E225E79F70A6}"/>
              </a:ext>
            </a:extLst>
          </p:cNvPr>
          <p:cNvSpPr txBox="1">
            <a:spLocks/>
          </p:cNvSpPr>
          <p:nvPr/>
        </p:nvSpPr>
        <p:spPr>
          <a:xfrm>
            <a:off x="3305901" y="-980528"/>
            <a:ext cx="6303632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Font typeface="Nunito"/>
              <a:buNone/>
            </a:pPr>
            <a:r>
              <a:rPr lang="sr-Latn-RS" sz="2400" dirty="0">
                <a:latin typeface="Gochi Hand"/>
                <a:ea typeface="Gochi Hand"/>
                <a:cs typeface="Gochi Hand"/>
                <a:sym typeface="Gochi Hand"/>
              </a:rPr>
              <a:t>Svakih 5 dana </a:t>
            </a:r>
          </a:p>
        </p:txBody>
      </p:sp>
    </p:spTree>
    <p:extLst>
      <p:ext uri="{BB962C8B-B14F-4D97-AF65-F5344CB8AC3E}">
        <p14:creationId xmlns:p14="http://schemas.microsoft.com/office/powerpoint/2010/main" val="1571087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BA22E6-7C19-0E1C-D65D-EEF5DC7D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301693-95A7-8A02-A42E-2F0944953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370" y="2654500"/>
            <a:ext cx="328613" cy="328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02FAA3-FC09-C915-02F0-9B4357CD0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5221" y="2326482"/>
            <a:ext cx="459581" cy="459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19DE2F-58EA-6308-1C98-28EC744C7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5693" y="2465784"/>
            <a:ext cx="509588" cy="509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21C8CB-B4CE-DE31-F275-4E06DAAE3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8297" y="2326482"/>
            <a:ext cx="764382" cy="764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5325D3-9125-BFBF-11E5-4E0F3B18C7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567615" y="2715224"/>
            <a:ext cx="459581" cy="459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9B0A7A-8F3D-FAC2-32B4-26D8252ACA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0353" y="2570559"/>
            <a:ext cx="509588" cy="509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E8B120-E34D-B545-E6D5-C93DA87F26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5012" y="2403870"/>
            <a:ext cx="509589" cy="5095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5C0F92-5437-02B4-9780-D4BDCAAEFF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5693" y="2465784"/>
            <a:ext cx="459581" cy="459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D8A163-5568-0991-7EA9-FF773945EA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6618" y="2099070"/>
            <a:ext cx="1357312" cy="13573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FEB4DD-9011-E86B-0C3E-AC87166850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93175" y="1150738"/>
            <a:ext cx="3525441" cy="3525441"/>
          </a:xfrm>
          <a:prstGeom prst="rect">
            <a:avLst/>
          </a:prstGeom>
        </p:spPr>
      </p:pic>
      <p:sp>
        <p:nvSpPr>
          <p:cNvPr id="13" name="Google Shape;1985;p55">
            <a:extLst>
              <a:ext uri="{FF2B5EF4-FFF2-40B4-BE49-F238E27FC236}">
                <a16:creationId xmlns:a16="http://schemas.microsoft.com/office/drawing/2014/main" id="{6535AD43-01AF-ECE0-4695-CD37B345B248}"/>
              </a:ext>
            </a:extLst>
          </p:cNvPr>
          <p:cNvSpPr txBox="1">
            <a:spLocks/>
          </p:cNvSpPr>
          <p:nvPr/>
        </p:nvSpPr>
        <p:spPr>
          <a:xfrm>
            <a:off x="1381851" y="199169"/>
            <a:ext cx="6303632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Font typeface="Nunito"/>
              <a:buNone/>
            </a:pPr>
            <a:r>
              <a:rPr lang="sr-Latn-RS" sz="2400" dirty="0">
                <a:latin typeface="Gochi Hand"/>
                <a:ea typeface="Gochi Hand"/>
                <a:cs typeface="Gochi Hand"/>
                <a:sym typeface="Gochi Hand"/>
              </a:rPr>
              <a:t>Svakih 5 dana </a:t>
            </a:r>
          </a:p>
        </p:txBody>
      </p:sp>
    </p:spTree>
    <p:extLst>
      <p:ext uri="{BB962C8B-B14F-4D97-AF65-F5344CB8AC3E}">
        <p14:creationId xmlns:p14="http://schemas.microsoft.com/office/powerpoint/2010/main" val="3280650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BA22E6-7C19-0E1C-D65D-EEF5DC7D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301693-95A7-8A02-A42E-2F0944953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370" y="2654500"/>
            <a:ext cx="328613" cy="328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02FAA3-FC09-C915-02F0-9B4357CD0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5221" y="2326482"/>
            <a:ext cx="459581" cy="459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19DE2F-58EA-6308-1C98-28EC744C7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5693" y="2465784"/>
            <a:ext cx="509588" cy="509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21C8CB-B4CE-DE31-F275-4E06DAAE3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8297" y="2326482"/>
            <a:ext cx="764382" cy="764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5325D3-9125-BFBF-11E5-4E0F3B18C7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567615" y="2715224"/>
            <a:ext cx="459581" cy="459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9B0A7A-8F3D-FAC2-32B4-26D8252ACA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0353" y="2570559"/>
            <a:ext cx="509588" cy="509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E8B120-E34D-B545-E6D5-C93DA87F26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5012" y="2403870"/>
            <a:ext cx="509589" cy="5095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5C0F92-5437-02B4-9780-D4BDCAAEFF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5693" y="2465784"/>
            <a:ext cx="459581" cy="459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D8A163-5568-0991-7EA9-FF773945EA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6618" y="2099070"/>
            <a:ext cx="1357312" cy="13573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FEB4DD-9011-E86B-0C3E-AC87166850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3595694" y="1062632"/>
            <a:ext cx="3525441" cy="352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55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BA22E6-7C19-0E1C-D65D-EEF5DC7D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D8A163-5568-0991-7EA9-FF773945E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155428">
            <a:off x="7171139" y="1214438"/>
            <a:ext cx="1357312" cy="13573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FEB4DD-9011-E86B-0C3E-AC8716685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411" y="1279029"/>
            <a:ext cx="3014068" cy="301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56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BA22E6-7C19-0E1C-D65D-EEF5DC7D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D8A163-5568-0991-7EA9-FF773945E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289" y="1893094"/>
            <a:ext cx="1357312" cy="13573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FEB4DD-9011-E86B-0C3E-AC8716685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70931" y="1323402"/>
            <a:ext cx="3014068" cy="301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10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EBDAB1-B292-1F40-5489-FD9615DF9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561975"/>
            <a:ext cx="7858125" cy="4019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496755-6014-24F1-947F-B73F3505E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081" y="560071"/>
            <a:ext cx="1176799" cy="13506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F70E16-1205-8C2E-5A33-2177D48D6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77" y="560071"/>
            <a:ext cx="1176799" cy="13506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ABC1F4-4DCC-EA53-A28D-C2A3E42C0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667" y="560071"/>
            <a:ext cx="1176799" cy="13506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2C3FC6-E211-70A4-A967-1B0DB037D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77" y="3232785"/>
            <a:ext cx="1176799" cy="13506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9EBE6E-0FAD-05BF-016F-96ACA8FDD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357" y="3232785"/>
            <a:ext cx="1176799" cy="13506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2707A1-B6BC-ECEA-1886-BCBFEFEE7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029" y="3232785"/>
            <a:ext cx="1176799" cy="135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6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7C2000-5F3C-849C-76F9-20155869C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4" name="Google Shape;1841;p50">
            <a:extLst>
              <a:ext uri="{FF2B5EF4-FFF2-40B4-BE49-F238E27FC236}">
                <a16:creationId xmlns:a16="http://schemas.microsoft.com/office/drawing/2014/main" id="{85E04D35-59FF-DE1A-2811-2C73790A5BF8}"/>
              </a:ext>
            </a:extLst>
          </p:cNvPr>
          <p:cNvSpPr/>
          <p:nvPr/>
        </p:nvSpPr>
        <p:spPr>
          <a:xfrm>
            <a:off x="826190" y="449687"/>
            <a:ext cx="3149131" cy="2735366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842;p50">
            <a:extLst>
              <a:ext uri="{FF2B5EF4-FFF2-40B4-BE49-F238E27FC236}">
                <a16:creationId xmlns:a16="http://schemas.microsoft.com/office/drawing/2014/main" id="{28282D3F-3709-6585-FFC5-3060D584FA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6190" y="509280"/>
            <a:ext cx="3045600" cy="23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>
                <a:solidFill>
                  <a:schemeClr val="lt2"/>
                </a:solidFill>
              </a:rPr>
              <a:t>Slika koja govori više od hiljadu reči</a:t>
            </a:r>
            <a:endParaRPr dirty="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36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p67"/>
          <p:cNvSpPr/>
          <p:nvPr/>
        </p:nvSpPr>
        <p:spPr>
          <a:xfrm>
            <a:off x="4727150" y="3456100"/>
            <a:ext cx="3021660" cy="289027"/>
          </a:xfrm>
          <a:custGeom>
            <a:avLst/>
            <a:gdLst/>
            <a:ahLst/>
            <a:cxnLst/>
            <a:rect l="l" t="t" r="r" b="b"/>
            <a:pathLst>
              <a:path w="36872" h="7667" extrusionOk="0">
                <a:moveTo>
                  <a:pt x="18436" y="1"/>
                </a:moveTo>
                <a:lnTo>
                  <a:pt x="16555" y="48"/>
                </a:lnTo>
                <a:lnTo>
                  <a:pt x="14721" y="95"/>
                </a:lnTo>
                <a:lnTo>
                  <a:pt x="12981" y="189"/>
                </a:lnTo>
                <a:lnTo>
                  <a:pt x="11287" y="330"/>
                </a:lnTo>
                <a:lnTo>
                  <a:pt x="9688" y="471"/>
                </a:lnTo>
                <a:lnTo>
                  <a:pt x="8137" y="659"/>
                </a:lnTo>
                <a:lnTo>
                  <a:pt x="6726" y="894"/>
                </a:lnTo>
                <a:lnTo>
                  <a:pt x="5409" y="1129"/>
                </a:lnTo>
                <a:lnTo>
                  <a:pt x="4233" y="1412"/>
                </a:lnTo>
                <a:lnTo>
                  <a:pt x="3151" y="1694"/>
                </a:lnTo>
                <a:lnTo>
                  <a:pt x="2258" y="2023"/>
                </a:lnTo>
                <a:lnTo>
                  <a:pt x="1458" y="2352"/>
                </a:lnTo>
                <a:lnTo>
                  <a:pt x="847" y="2728"/>
                </a:lnTo>
                <a:lnTo>
                  <a:pt x="612" y="2870"/>
                </a:lnTo>
                <a:lnTo>
                  <a:pt x="377" y="3058"/>
                </a:lnTo>
                <a:lnTo>
                  <a:pt x="236" y="3246"/>
                </a:lnTo>
                <a:lnTo>
                  <a:pt x="142" y="3434"/>
                </a:lnTo>
                <a:lnTo>
                  <a:pt x="47" y="3669"/>
                </a:lnTo>
                <a:lnTo>
                  <a:pt x="0" y="3857"/>
                </a:lnTo>
                <a:lnTo>
                  <a:pt x="47" y="4045"/>
                </a:lnTo>
                <a:lnTo>
                  <a:pt x="142" y="4233"/>
                </a:lnTo>
                <a:lnTo>
                  <a:pt x="236" y="4421"/>
                </a:lnTo>
                <a:lnTo>
                  <a:pt x="377" y="4610"/>
                </a:lnTo>
                <a:lnTo>
                  <a:pt x="612" y="4798"/>
                </a:lnTo>
                <a:lnTo>
                  <a:pt x="847" y="4986"/>
                </a:lnTo>
                <a:lnTo>
                  <a:pt x="1458" y="5315"/>
                </a:lnTo>
                <a:lnTo>
                  <a:pt x="2258" y="5691"/>
                </a:lnTo>
                <a:lnTo>
                  <a:pt x="3151" y="5973"/>
                </a:lnTo>
                <a:lnTo>
                  <a:pt x="4233" y="6303"/>
                </a:lnTo>
                <a:lnTo>
                  <a:pt x="5409" y="6538"/>
                </a:lnTo>
                <a:lnTo>
                  <a:pt x="6726" y="6820"/>
                </a:lnTo>
                <a:lnTo>
                  <a:pt x="8137" y="7008"/>
                </a:lnTo>
                <a:lnTo>
                  <a:pt x="9688" y="7196"/>
                </a:lnTo>
                <a:lnTo>
                  <a:pt x="11287" y="7384"/>
                </a:lnTo>
                <a:lnTo>
                  <a:pt x="12981" y="7478"/>
                </a:lnTo>
                <a:lnTo>
                  <a:pt x="14721" y="7572"/>
                </a:lnTo>
                <a:lnTo>
                  <a:pt x="16555" y="7666"/>
                </a:lnTo>
                <a:lnTo>
                  <a:pt x="20317" y="7666"/>
                </a:lnTo>
                <a:lnTo>
                  <a:pt x="22151" y="7572"/>
                </a:lnTo>
                <a:lnTo>
                  <a:pt x="23938" y="7478"/>
                </a:lnTo>
                <a:lnTo>
                  <a:pt x="25631" y="7384"/>
                </a:lnTo>
                <a:lnTo>
                  <a:pt x="27230" y="7196"/>
                </a:lnTo>
                <a:lnTo>
                  <a:pt x="28735" y="7008"/>
                </a:lnTo>
                <a:lnTo>
                  <a:pt x="30146" y="6820"/>
                </a:lnTo>
                <a:lnTo>
                  <a:pt x="31463" y="6538"/>
                </a:lnTo>
                <a:lnTo>
                  <a:pt x="32686" y="6303"/>
                </a:lnTo>
                <a:lnTo>
                  <a:pt x="33720" y="5973"/>
                </a:lnTo>
                <a:lnTo>
                  <a:pt x="34661" y="5691"/>
                </a:lnTo>
                <a:lnTo>
                  <a:pt x="35413" y="5315"/>
                </a:lnTo>
                <a:lnTo>
                  <a:pt x="36025" y="4986"/>
                </a:lnTo>
                <a:lnTo>
                  <a:pt x="36307" y="4798"/>
                </a:lnTo>
                <a:lnTo>
                  <a:pt x="36495" y="4610"/>
                </a:lnTo>
                <a:lnTo>
                  <a:pt x="36683" y="4421"/>
                </a:lnTo>
                <a:lnTo>
                  <a:pt x="36777" y="4233"/>
                </a:lnTo>
                <a:lnTo>
                  <a:pt x="36871" y="4045"/>
                </a:lnTo>
                <a:lnTo>
                  <a:pt x="36871" y="3857"/>
                </a:lnTo>
                <a:lnTo>
                  <a:pt x="36871" y="3669"/>
                </a:lnTo>
                <a:lnTo>
                  <a:pt x="36777" y="3434"/>
                </a:lnTo>
                <a:lnTo>
                  <a:pt x="36683" y="3246"/>
                </a:lnTo>
                <a:lnTo>
                  <a:pt x="36495" y="3058"/>
                </a:lnTo>
                <a:lnTo>
                  <a:pt x="36307" y="2870"/>
                </a:lnTo>
                <a:lnTo>
                  <a:pt x="36025" y="2728"/>
                </a:lnTo>
                <a:lnTo>
                  <a:pt x="35413" y="2352"/>
                </a:lnTo>
                <a:lnTo>
                  <a:pt x="34661" y="2023"/>
                </a:lnTo>
                <a:lnTo>
                  <a:pt x="33720" y="1694"/>
                </a:lnTo>
                <a:lnTo>
                  <a:pt x="32686" y="1412"/>
                </a:lnTo>
                <a:lnTo>
                  <a:pt x="31463" y="1129"/>
                </a:lnTo>
                <a:lnTo>
                  <a:pt x="30146" y="894"/>
                </a:lnTo>
                <a:lnTo>
                  <a:pt x="28735" y="659"/>
                </a:lnTo>
                <a:lnTo>
                  <a:pt x="27230" y="471"/>
                </a:lnTo>
                <a:lnTo>
                  <a:pt x="25631" y="330"/>
                </a:lnTo>
                <a:lnTo>
                  <a:pt x="23938" y="189"/>
                </a:lnTo>
                <a:lnTo>
                  <a:pt x="22151" y="95"/>
                </a:lnTo>
                <a:lnTo>
                  <a:pt x="20317" y="48"/>
                </a:lnTo>
                <a:lnTo>
                  <a:pt x="18436" y="1"/>
                </a:lnTo>
                <a:close/>
              </a:path>
            </a:pathLst>
          </a:custGeom>
          <a:solidFill>
            <a:srgbClr val="869D39">
              <a:alpha val="18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67"/>
          <p:cNvSpPr/>
          <p:nvPr/>
        </p:nvSpPr>
        <p:spPr>
          <a:xfrm>
            <a:off x="275976" y="1017639"/>
            <a:ext cx="3098647" cy="1758913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67"/>
          <p:cNvSpPr txBox="1">
            <a:spLocks noGrp="1"/>
          </p:cNvSpPr>
          <p:nvPr>
            <p:ph type="subTitle" idx="1"/>
          </p:nvPr>
        </p:nvSpPr>
        <p:spPr>
          <a:xfrm>
            <a:off x="482600" y="2852930"/>
            <a:ext cx="4342676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>
                <a:hlinkClick r:id="rId3"/>
              </a:rPr>
              <a:t>https://stopwillow.org/</a:t>
            </a:r>
            <a:endParaRPr lang="sr-Latn-R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sr-Latn-R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>
                <a:hlinkClick r:id="rId4"/>
              </a:rPr>
              <a:t>https://www.change.org/p/stop-the-willow-project</a:t>
            </a:r>
            <a:endParaRPr lang="sr-Latn-R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528" name="Google Shape;2528;p67"/>
          <p:cNvSpPr txBox="1">
            <a:spLocks noGrp="1"/>
          </p:cNvSpPr>
          <p:nvPr>
            <p:ph type="title"/>
          </p:nvPr>
        </p:nvSpPr>
        <p:spPr>
          <a:xfrm>
            <a:off x="715675" y="1092969"/>
            <a:ext cx="26416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r-Latn-RS" dirty="0"/>
              <a:t>ZAUSTAVIMO „WILLOW“ PROJEKAT!</a:t>
            </a:r>
            <a:endParaRPr dirty="0"/>
          </a:p>
        </p:txBody>
      </p:sp>
      <p:sp>
        <p:nvSpPr>
          <p:cNvPr id="2531" name="Google Shape;2531;p67"/>
          <p:cNvSpPr/>
          <p:nvPr/>
        </p:nvSpPr>
        <p:spPr>
          <a:xfrm>
            <a:off x="4727142" y="1228857"/>
            <a:ext cx="3021690" cy="2386230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040D1-23A7-13DB-F74C-762ECB0E5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5276" y="1341808"/>
            <a:ext cx="2821763" cy="1652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4" name="Google Shape;1574;p44"/>
          <p:cNvGrpSpPr/>
          <p:nvPr/>
        </p:nvGrpSpPr>
        <p:grpSpPr>
          <a:xfrm rot="-263200">
            <a:off x="826724" y="2277264"/>
            <a:ext cx="1475009" cy="3039044"/>
            <a:chOff x="6239025" y="396475"/>
            <a:chExt cx="480900" cy="990825"/>
          </a:xfrm>
        </p:grpSpPr>
        <p:sp>
          <p:nvSpPr>
            <p:cNvPr id="1575" name="Google Shape;1575;p44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4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4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4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4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4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4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4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4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4" name="Google Shape;1584;p44"/>
          <p:cNvSpPr/>
          <p:nvPr/>
        </p:nvSpPr>
        <p:spPr>
          <a:xfrm>
            <a:off x="2034999" y="476607"/>
            <a:ext cx="4836513" cy="1085806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585" name="Google Shape;1585;p44"/>
          <p:cNvSpPr txBox="1">
            <a:spLocks noGrp="1"/>
          </p:cNvSpPr>
          <p:nvPr>
            <p:ph type="title"/>
          </p:nvPr>
        </p:nvSpPr>
        <p:spPr>
          <a:xfrm>
            <a:off x="2367280" y="714310"/>
            <a:ext cx="4171950" cy="5139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Hvala na pažnji!!!</a:t>
            </a:r>
            <a:endParaRPr dirty="0"/>
          </a:p>
        </p:txBody>
      </p:sp>
      <p:grpSp>
        <p:nvGrpSpPr>
          <p:cNvPr id="1587" name="Google Shape;1587;p44"/>
          <p:cNvGrpSpPr/>
          <p:nvPr/>
        </p:nvGrpSpPr>
        <p:grpSpPr>
          <a:xfrm flipH="1">
            <a:off x="6774757" y="2313723"/>
            <a:ext cx="1525463" cy="3142996"/>
            <a:chOff x="6239025" y="396475"/>
            <a:chExt cx="480900" cy="990825"/>
          </a:xfrm>
        </p:grpSpPr>
        <p:sp>
          <p:nvSpPr>
            <p:cNvPr id="1588" name="Google Shape;1588;p44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4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4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4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4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4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4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4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4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7" name="Google Shape;1597;p44"/>
          <p:cNvGrpSpPr/>
          <p:nvPr/>
        </p:nvGrpSpPr>
        <p:grpSpPr>
          <a:xfrm rot="-152790">
            <a:off x="-1360074" y="4090495"/>
            <a:ext cx="3651677" cy="1285735"/>
            <a:chOff x="5142175" y="4369850"/>
            <a:chExt cx="1625700" cy="572400"/>
          </a:xfrm>
        </p:grpSpPr>
        <p:sp>
          <p:nvSpPr>
            <p:cNvPr id="1598" name="Google Shape;1598;p44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4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4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4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4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3" name="Google Shape;1603;p44"/>
          <p:cNvGrpSpPr/>
          <p:nvPr/>
        </p:nvGrpSpPr>
        <p:grpSpPr>
          <a:xfrm rot="212413">
            <a:off x="5902932" y="4121516"/>
            <a:ext cx="3651625" cy="1285717"/>
            <a:chOff x="5142175" y="4369850"/>
            <a:chExt cx="1625700" cy="572400"/>
          </a:xfrm>
        </p:grpSpPr>
        <p:sp>
          <p:nvSpPr>
            <p:cNvPr id="1604" name="Google Shape;1604;p44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4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4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4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4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AD3E0C9-13AA-D8E3-667D-237033B442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3391" y="1838048"/>
            <a:ext cx="2416993" cy="2499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45"/>
          <p:cNvSpPr/>
          <p:nvPr/>
        </p:nvSpPr>
        <p:spPr>
          <a:xfrm>
            <a:off x="874549" y="762789"/>
            <a:ext cx="3439857" cy="89075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638" name="Google Shape;1638;p45"/>
          <p:cNvSpPr txBox="1">
            <a:spLocks noGrp="1"/>
          </p:cNvSpPr>
          <p:nvPr>
            <p:ph type="title" idx="2"/>
          </p:nvPr>
        </p:nvSpPr>
        <p:spPr>
          <a:xfrm>
            <a:off x="1023575" y="739702"/>
            <a:ext cx="3308180" cy="9369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>
                <a:solidFill>
                  <a:schemeClr val="dk2"/>
                </a:solidFill>
              </a:rPr>
              <a:t>Literatura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639" name="Google Shape;1639;p45"/>
          <p:cNvSpPr txBox="1">
            <a:spLocks noGrp="1"/>
          </p:cNvSpPr>
          <p:nvPr>
            <p:ph type="subTitle" idx="1"/>
          </p:nvPr>
        </p:nvSpPr>
        <p:spPr>
          <a:xfrm>
            <a:off x="874549" y="1765400"/>
            <a:ext cx="3308179" cy="327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>
                <a:hlinkClick r:id="rId3"/>
              </a:rPr>
              <a:t>https://www.slobodnaevropa.org/a/ugljen-dioksid-koncentracije-predindustrijska-era-klima/31882524.html</a:t>
            </a:r>
            <a:endParaRPr lang="sr-Latn-RS" sz="1000"/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>
                <a:hlinkClick r:id="rId4"/>
              </a:rPr>
              <a:t>https://nationalgeographic.rs/zivotna-sredina/a26934/efekat-staklene-baste-i-ugljen-dioksid.html</a:t>
            </a:r>
            <a:endParaRPr lang="sr-Latn-RS" sz="1000"/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u="sng"/>
              <a:t>https://www.undp.org/sustainable-development-goals?utm_source=EN&amp;utm_medium=GSR&amp;utm_content=US_UNDP_PaidSearch_Brand_English&amp;utm_campaign=CENTRAL&amp;c_src=CENTRAL&amp;c_src2=GSR&amp;gclid=Cj0KCQjwk7ugBhDIARIsAGuvgPa195cmQ-_Qr_tgkStAZi8snrJqD6U1k5NOTss7f_cU59sjyhPz-yAaAkVAEALw_wcB</a:t>
            </a:r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>
                <a:hlinkClick r:id="rId5"/>
              </a:rPr>
              <a:t>https://www.euractiv.com/section/energy-environment/news/denmark-inaugurates-worlds-first-cross-border-co2-storage-site/</a:t>
            </a:r>
            <a:endParaRPr lang="sr-Latn-RS" sz="1000"/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>
                <a:hlinkClick r:id="rId6"/>
              </a:rPr>
              <a:t>https://youtu.be/rvHJKqU-mZo</a:t>
            </a:r>
            <a:endParaRPr lang="sr-Latn-RS" sz="1000"/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>
                <a:hlinkClick r:id="rId7"/>
              </a:rPr>
              <a:t>https://www.europarl.europa.eu/RegData/etudes/STUD/2021/695482/IPOL_STU(2021)695482_EN.pdf</a:t>
            </a:r>
            <a:endParaRPr lang="sr-Latn-RS" sz="1000"/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1000"/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/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0" name="Google Shape;1640;p45"/>
          <p:cNvGrpSpPr/>
          <p:nvPr/>
        </p:nvGrpSpPr>
        <p:grpSpPr>
          <a:xfrm>
            <a:off x="4458601" y="1299330"/>
            <a:ext cx="3659801" cy="2411885"/>
            <a:chOff x="4458601" y="1299330"/>
            <a:chExt cx="3659801" cy="2411885"/>
          </a:xfrm>
        </p:grpSpPr>
        <p:sp>
          <p:nvSpPr>
            <p:cNvPr id="1641" name="Google Shape;1641;p45"/>
            <p:cNvSpPr/>
            <p:nvPr/>
          </p:nvSpPr>
          <p:spPr>
            <a:xfrm>
              <a:off x="4458601" y="1765400"/>
              <a:ext cx="3659801" cy="1945814"/>
            </a:xfrm>
            <a:custGeom>
              <a:avLst/>
              <a:gdLst/>
              <a:ahLst/>
              <a:cxnLst/>
              <a:rect l="l" t="t" r="r" b="b"/>
              <a:pathLst>
                <a:path w="101753" h="54103" extrusionOk="0">
                  <a:moveTo>
                    <a:pt x="52417" y="1"/>
                  </a:moveTo>
                  <a:lnTo>
                    <a:pt x="50034" y="117"/>
                  </a:lnTo>
                  <a:lnTo>
                    <a:pt x="47593" y="233"/>
                  </a:lnTo>
                  <a:lnTo>
                    <a:pt x="45153" y="466"/>
                  </a:lnTo>
                  <a:lnTo>
                    <a:pt x="42712" y="756"/>
                  </a:lnTo>
                  <a:lnTo>
                    <a:pt x="40271" y="1105"/>
                  </a:lnTo>
                  <a:lnTo>
                    <a:pt x="37889" y="1570"/>
                  </a:lnTo>
                  <a:lnTo>
                    <a:pt x="35448" y="2035"/>
                  </a:lnTo>
                  <a:lnTo>
                    <a:pt x="33065" y="2616"/>
                  </a:lnTo>
                  <a:lnTo>
                    <a:pt x="30741" y="3255"/>
                  </a:lnTo>
                  <a:lnTo>
                    <a:pt x="28417" y="3952"/>
                  </a:lnTo>
                  <a:lnTo>
                    <a:pt x="26150" y="4708"/>
                  </a:lnTo>
                  <a:lnTo>
                    <a:pt x="23884" y="5521"/>
                  </a:lnTo>
                  <a:lnTo>
                    <a:pt x="21734" y="6393"/>
                  </a:lnTo>
                  <a:lnTo>
                    <a:pt x="19642" y="7323"/>
                  </a:lnTo>
                  <a:lnTo>
                    <a:pt x="17608" y="8311"/>
                  </a:lnTo>
                  <a:lnTo>
                    <a:pt x="15632" y="9415"/>
                  </a:lnTo>
                  <a:lnTo>
                    <a:pt x="13773" y="10519"/>
                  </a:lnTo>
                  <a:lnTo>
                    <a:pt x="11971" y="11739"/>
                  </a:lnTo>
                  <a:lnTo>
                    <a:pt x="10286" y="12960"/>
                  </a:lnTo>
                  <a:lnTo>
                    <a:pt x="8717" y="14296"/>
                  </a:lnTo>
                  <a:lnTo>
                    <a:pt x="7264" y="15633"/>
                  </a:lnTo>
                  <a:lnTo>
                    <a:pt x="5869" y="17086"/>
                  </a:lnTo>
                  <a:lnTo>
                    <a:pt x="4649" y="18596"/>
                  </a:lnTo>
                  <a:lnTo>
                    <a:pt x="4068" y="19352"/>
                  </a:lnTo>
                  <a:lnTo>
                    <a:pt x="3545" y="20107"/>
                  </a:lnTo>
                  <a:lnTo>
                    <a:pt x="3080" y="20921"/>
                  </a:lnTo>
                  <a:lnTo>
                    <a:pt x="2615" y="21734"/>
                  </a:lnTo>
                  <a:lnTo>
                    <a:pt x="2150" y="22548"/>
                  </a:lnTo>
                  <a:lnTo>
                    <a:pt x="1743" y="23362"/>
                  </a:lnTo>
                  <a:lnTo>
                    <a:pt x="1395" y="24233"/>
                  </a:lnTo>
                  <a:lnTo>
                    <a:pt x="1104" y="25047"/>
                  </a:lnTo>
                  <a:lnTo>
                    <a:pt x="814" y="25918"/>
                  </a:lnTo>
                  <a:lnTo>
                    <a:pt x="581" y="26848"/>
                  </a:lnTo>
                  <a:lnTo>
                    <a:pt x="349" y="27720"/>
                  </a:lnTo>
                  <a:lnTo>
                    <a:pt x="233" y="28650"/>
                  </a:lnTo>
                  <a:lnTo>
                    <a:pt x="116" y="29580"/>
                  </a:lnTo>
                  <a:lnTo>
                    <a:pt x="0" y="30509"/>
                  </a:lnTo>
                  <a:lnTo>
                    <a:pt x="0" y="31497"/>
                  </a:lnTo>
                  <a:lnTo>
                    <a:pt x="0" y="32427"/>
                  </a:lnTo>
                  <a:lnTo>
                    <a:pt x="58" y="33415"/>
                  </a:lnTo>
                  <a:lnTo>
                    <a:pt x="174" y="34403"/>
                  </a:lnTo>
                  <a:lnTo>
                    <a:pt x="465" y="35856"/>
                  </a:lnTo>
                  <a:lnTo>
                    <a:pt x="814" y="37192"/>
                  </a:lnTo>
                  <a:lnTo>
                    <a:pt x="1337" y="38471"/>
                  </a:lnTo>
                  <a:lnTo>
                    <a:pt x="1918" y="39691"/>
                  </a:lnTo>
                  <a:lnTo>
                    <a:pt x="2673" y="40911"/>
                  </a:lnTo>
                  <a:lnTo>
                    <a:pt x="3487" y="42015"/>
                  </a:lnTo>
                  <a:lnTo>
                    <a:pt x="4417" y="43061"/>
                  </a:lnTo>
                  <a:lnTo>
                    <a:pt x="5463" y="44049"/>
                  </a:lnTo>
                  <a:lnTo>
                    <a:pt x="6625" y="45037"/>
                  </a:lnTo>
                  <a:lnTo>
                    <a:pt x="7845" y="45909"/>
                  </a:lnTo>
                  <a:lnTo>
                    <a:pt x="9124" y="46781"/>
                  </a:lnTo>
                  <a:lnTo>
                    <a:pt x="10576" y="47594"/>
                  </a:lnTo>
                  <a:lnTo>
                    <a:pt x="12029" y="48350"/>
                  </a:lnTo>
                  <a:lnTo>
                    <a:pt x="13598" y="49047"/>
                  </a:lnTo>
                  <a:lnTo>
                    <a:pt x="15225" y="49686"/>
                  </a:lnTo>
                  <a:lnTo>
                    <a:pt x="16911" y="50267"/>
                  </a:lnTo>
                  <a:lnTo>
                    <a:pt x="18654" y="50848"/>
                  </a:lnTo>
                  <a:lnTo>
                    <a:pt x="20513" y="51313"/>
                  </a:lnTo>
                  <a:lnTo>
                    <a:pt x="22373" y="51778"/>
                  </a:lnTo>
                  <a:lnTo>
                    <a:pt x="24291" y="52185"/>
                  </a:lnTo>
                  <a:lnTo>
                    <a:pt x="26266" y="52592"/>
                  </a:lnTo>
                  <a:lnTo>
                    <a:pt x="28300" y="52940"/>
                  </a:lnTo>
                  <a:lnTo>
                    <a:pt x="30334" y="53173"/>
                  </a:lnTo>
                  <a:lnTo>
                    <a:pt x="32484" y="53463"/>
                  </a:lnTo>
                  <a:lnTo>
                    <a:pt x="34576" y="53638"/>
                  </a:lnTo>
                  <a:lnTo>
                    <a:pt x="36726" y="53812"/>
                  </a:lnTo>
                  <a:lnTo>
                    <a:pt x="38935" y="53928"/>
                  </a:lnTo>
                  <a:lnTo>
                    <a:pt x="41143" y="54044"/>
                  </a:lnTo>
                  <a:lnTo>
                    <a:pt x="43351" y="54044"/>
                  </a:lnTo>
                  <a:lnTo>
                    <a:pt x="45618" y="54103"/>
                  </a:lnTo>
                  <a:lnTo>
                    <a:pt x="47826" y="54044"/>
                  </a:lnTo>
                  <a:lnTo>
                    <a:pt x="50092" y="53986"/>
                  </a:lnTo>
                  <a:lnTo>
                    <a:pt x="54567" y="53754"/>
                  </a:lnTo>
                  <a:lnTo>
                    <a:pt x="59041" y="53405"/>
                  </a:lnTo>
                  <a:lnTo>
                    <a:pt x="63458" y="52940"/>
                  </a:lnTo>
                  <a:lnTo>
                    <a:pt x="67758" y="52359"/>
                  </a:lnTo>
                  <a:lnTo>
                    <a:pt x="72000" y="51662"/>
                  </a:lnTo>
                  <a:lnTo>
                    <a:pt x="76010" y="50848"/>
                  </a:lnTo>
                  <a:lnTo>
                    <a:pt x="79845" y="49977"/>
                  </a:lnTo>
                  <a:lnTo>
                    <a:pt x="81705" y="49454"/>
                  </a:lnTo>
                  <a:lnTo>
                    <a:pt x="83506" y="48931"/>
                  </a:lnTo>
                  <a:lnTo>
                    <a:pt x="85249" y="48408"/>
                  </a:lnTo>
                  <a:lnTo>
                    <a:pt x="86877" y="47885"/>
                  </a:lnTo>
                  <a:lnTo>
                    <a:pt x="88504" y="47304"/>
                  </a:lnTo>
                  <a:lnTo>
                    <a:pt x="90015" y="46722"/>
                  </a:lnTo>
                  <a:lnTo>
                    <a:pt x="91409" y="46141"/>
                  </a:lnTo>
                  <a:lnTo>
                    <a:pt x="92804" y="45502"/>
                  </a:lnTo>
                  <a:lnTo>
                    <a:pt x="94024" y="44863"/>
                  </a:lnTo>
                  <a:lnTo>
                    <a:pt x="95245" y="44224"/>
                  </a:lnTo>
                  <a:lnTo>
                    <a:pt x="96291" y="43526"/>
                  </a:lnTo>
                  <a:lnTo>
                    <a:pt x="97278" y="42887"/>
                  </a:lnTo>
                  <a:lnTo>
                    <a:pt x="98150" y="42190"/>
                  </a:lnTo>
                  <a:lnTo>
                    <a:pt x="98964" y="41492"/>
                  </a:lnTo>
                  <a:lnTo>
                    <a:pt x="99603" y="40737"/>
                  </a:lnTo>
                  <a:lnTo>
                    <a:pt x="100184" y="40040"/>
                  </a:lnTo>
                  <a:lnTo>
                    <a:pt x="100591" y="39284"/>
                  </a:lnTo>
                  <a:lnTo>
                    <a:pt x="100939" y="38529"/>
                  </a:lnTo>
                  <a:lnTo>
                    <a:pt x="101346" y="37076"/>
                  </a:lnTo>
                  <a:lnTo>
                    <a:pt x="101579" y="35681"/>
                  </a:lnTo>
                  <a:lnTo>
                    <a:pt x="101753" y="34345"/>
                  </a:lnTo>
                  <a:lnTo>
                    <a:pt x="101753" y="33066"/>
                  </a:lnTo>
                  <a:lnTo>
                    <a:pt x="101637" y="31846"/>
                  </a:lnTo>
                  <a:lnTo>
                    <a:pt x="101404" y="30626"/>
                  </a:lnTo>
                  <a:lnTo>
                    <a:pt x="101056" y="29521"/>
                  </a:lnTo>
                  <a:lnTo>
                    <a:pt x="100591" y="28475"/>
                  </a:lnTo>
                  <a:lnTo>
                    <a:pt x="100068" y="27429"/>
                  </a:lnTo>
                  <a:lnTo>
                    <a:pt x="99487" y="26500"/>
                  </a:lnTo>
                  <a:lnTo>
                    <a:pt x="98789" y="25570"/>
                  </a:lnTo>
                  <a:lnTo>
                    <a:pt x="98092" y="24756"/>
                  </a:lnTo>
                  <a:lnTo>
                    <a:pt x="97278" y="23943"/>
                  </a:lnTo>
                  <a:lnTo>
                    <a:pt x="96465" y="23187"/>
                  </a:lnTo>
                  <a:lnTo>
                    <a:pt x="95593" y="22490"/>
                  </a:lnTo>
                  <a:lnTo>
                    <a:pt x="94722" y="21793"/>
                  </a:lnTo>
                  <a:lnTo>
                    <a:pt x="93850" y="21211"/>
                  </a:lnTo>
                  <a:lnTo>
                    <a:pt x="92920" y="20630"/>
                  </a:lnTo>
                  <a:lnTo>
                    <a:pt x="91119" y="19642"/>
                  </a:lnTo>
                  <a:lnTo>
                    <a:pt x="89433" y="18771"/>
                  </a:lnTo>
                  <a:lnTo>
                    <a:pt x="87864" y="18132"/>
                  </a:lnTo>
                  <a:lnTo>
                    <a:pt x="86528" y="17609"/>
                  </a:lnTo>
                  <a:lnTo>
                    <a:pt x="85482" y="17260"/>
                  </a:lnTo>
                  <a:lnTo>
                    <a:pt x="84552" y="17027"/>
                  </a:lnTo>
                  <a:lnTo>
                    <a:pt x="84552" y="16795"/>
                  </a:lnTo>
                  <a:lnTo>
                    <a:pt x="84610" y="16272"/>
                  </a:lnTo>
                  <a:lnTo>
                    <a:pt x="84552" y="15400"/>
                  </a:lnTo>
                  <a:lnTo>
                    <a:pt x="84378" y="14238"/>
                  </a:lnTo>
                  <a:lnTo>
                    <a:pt x="84262" y="13599"/>
                  </a:lnTo>
                  <a:lnTo>
                    <a:pt x="84029" y="12902"/>
                  </a:lnTo>
                  <a:lnTo>
                    <a:pt x="83797" y="12204"/>
                  </a:lnTo>
                  <a:lnTo>
                    <a:pt x="83506" y="11449"/>
                  </a:lnTo>
                  <a:lnTo>
                    <a:pt x="83099" y="10635"/>
                  </a:lnTo>
                  <a:lnTo>
                    <a:pt x="82634" y="9880"/>
                  </a:lnTo>
                  <a:lnTo>
                    <a:pt x="82053" y="9066"/>
                  </a:lnTo>
                  <a:lnTo>
                    <a:pt x="81414" y="8253"/>
                  </a:lnTo>
                  <a:lnTo>
                    <a:pt x="80659" y="7439"/>
                  </a:lnTo>
                  <a:lnTo>
                    <a:pt x="79845" y="6625"/>
                  </a:lnTo>
                  <a:lnTo>
                    <a:pt x="78857" y="5812"/>
                  </a:lnTo>
                  <a:lnTo>
                    <a:pt x="77753" y="5056"/>
                  </a:lnTo>
                  <a:lnTo>
                    <a:pt x="76533" y="4301"/>
                  </a:lnTo>
                  <a:lnTo>
                    <a:pt x="75196" y="3604"/>
                  </a:lnTo>
                  <a:lnTo>
                    <a:pt x="73685" y="2964"/>
                  </a:lnTo>
                  <a:lnTo>
                    <a:pt x="72000" y="2325"/>
                  </a:lnTo>
                  <a:lnTo>
                    <a:pt x="70199" y="1802"/>
                  </a:lnTo>
                  <a:lnTo>
                    <a:pt x="68223" y="1279"/>
                  </a:lnTo>
                  <a:lnTo>
                    <a:pt x="66073" y="872"/>
                  </a:lnTo>
                  <a:lnTo>
                    <a:pt x="63690" y="524"/>
                  </a:lnTo>
                  <a:lnTo>
                    <a:pt x="61191" y="233"/>
                  </a:lnTo>
                  <a:lnTo>
                    <a:pt x="58460" y="59"/>
                  </a:lnTo>
                  <a:lnTo>
                    <a:pt x="55555" y="1"/>
                  </a:lnTo>
                  <a:close/>
                </a:path>
              </a:pathLst>
            </a:custGeom>
            <a:solidFill>
              <a:srgbClr val="649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5"/>
            <p:cNvSpPr/>
            <p:nvPr/>
          </p:nvSpPr>
          <p:spPr>
            <a:xfrm>
              <a:off x="5497378" y="1299330"/>
              <a:ext cx="700215" cy="1638601"/>
            </a:xfrm>
            <a:custGeom>
              <a:avLst/>
              <a:gdLst/>
              <a:ahLst/>
              <a:cxnLst/>
              <a:rect l="l" t="t" r="r" b="b"/>
              <a:pathLst>
                <a:path w="19468" h="45561" extrusionOk="0">
                  <a:moveTo>
                    <a:pt x="9763" y="1"/>
                  </a:moveTo>
                  <a:lnTo>
                    <a:pt x="8950" y="117"/>
                  </a:lnTo>
                  <a:lnTo>
                    <a:pt x="8136" y="291"/>
                  </a:lnTo>
                  <a:lnTo>
                    <a:pt x="7322" y="524"/>
                  </a:lnTo>
                  <a:lnTo>
                    <a:pt x="6567" y="873"/>
                  </a:lnTo>
                  <a:lnTo>
                    <a:pt x="5870" y="1279"/>
                  </a:lnTo>
                  <a:lnTo>
                    <a:pt x="5172" y="1744"/>
                  </a:lnTo>
                  <a:lnTo>
                    <a:pt x="4591" y="2383"/>
                  </a:lnTo>
                  <a:lnTo>
                    <a:pt x="4068" y="3023"/>
                  </a:lnTo>
                  <a:lnTo>
                    <a:pt x="3603" y="3720"/>
                  </a:lnTo>
                  <a:lnTo>
                    <a:pt x="3313" y="4475"/>
                  </a:lnTo>
                  <a:lnTo>
                    <a:pt x="3080" y="5289"/>
                  </a:lnTo>
                  <a:lnTo>
                    <a:pt x="3022" y="6103"/>
                  </a:lnTo>
                  <a:lnTo>
                    <a:pt x="3022" y="6509"/>
                  </a:lnTo>
                  <a:lnTo>
                    <a:pt x="3080" y="6916"/>
                  </a:lnTo>
                  <a:lnTo>
                    <a:pt x="3138" y="7439"/>
                  </a:lnTo>
                  <a:lnTo>
                    <a:pt x="3313" y="7904"/>
                  </a:lnTo>
                  <a:lnTo>
                    <a:pt x="3487" y="8369"/>
                  </a:lnTo>
                  <a:lnTo>
                    <a:pt x="3661" y="8776"/>
                  </a:lnTo>
                  <a:lnTo>
                    <a:pt x="3952" y="9183"/>
                  </a:lnTo>
                  <a:lnTo>
                    <a:pt x="4243" y="9589"/>
                  </a:lnTo>
                  <a:lnTo>
                    <a:pt x="4533" y="9938"/>
                  </a:lnTo>
                  <a:lnTo>
                    <a:pt x="4882" y="10287"/>
                  </a:lnTo>
                  <a:lnTo>
                    <a:pt x="5230" y="10577"/>
                  </a:lnTo>
                  <a:lnTo>
                    <a:pt x="5637" y="10810"/>
                  </a:lnTo>
                  <a:lnTo>
                    <a:pt x="6044" y="11042"/>
                  </a:lnTo>
                  <a:lnTo>
                    <a:pt x="6451" y="11216"/>
                  </a:lnTo>
                  <a:lnTo>
                    <a:pt x="6916" y="11333"/>
                  </a:lnTo>
                  <a:lnTo>
                    <a:pt x="7381" y="11391"/>
                  </a:lnTo>
                  <a:lnTo>
                    <a:pt x="7904" y="11391"/>
                  </a:lnTo>
                  <a:lnTo>
                    <a:pt x="8368" y="11333"/>
                  </a:lnTo>
                  <a:lnTo>
                    <a:pt x="7671" y="12437"/>
                  </a:lnTo>
                  <a:lnTo>
                    <a:pt x="6974" y="13541"/>
                  </a:lnTo>
                  <a:lnTo>
                    <a:pt x="6276" y="14703"/>
                  </a:lnTo>
                  <a:lnTo>
                    <a:pt x="5637" y="15865"/>
                  </a:lnTo>
                  <a:lnTo>
                    <a:pt x="5056" y="17028"/>
                  </a:lnTo>
                  <a:lnTo>
                    <a:pt x="4475" y="18248"/>
                  </a:lnTo>
                  <a:lnTo>
                    <a:pt x="3952" y="19468"/>
                  </a:lnTo>
                  <a:lnTo>
                    <a:pt x="3487" y="20747"/>
                  </a:lnTo>
                  <a:lnTo>
                    <a:pt x="2732" y="22722"/>
                  </a:lnTo>
                  <a:lnTo>
                    <a:pt x="2092" y="24698"/>
                  </a:lnTo>
                  <a:lnTo>
                    <a:pt x="1569" y="26732"/>
                  </a:lnTo>
                  <a:lnTo>
                    <a:pt x="1105" y="28766"/>
                  </a:lnTo>
                  <a:lnTo>
                    <a:pt x="698" y="30800"/>
                  </a:lnTo>
                  <a:lnTo>
                    <a:pt x="407" y="32892"/>
                  </a:lnTo>
                  <a:lnTo>
                    <a:pt x="175" y="34926"/>
                  </a:lnTo>
                  <a:lnTo>
                    <a:pt x="59" y="36960"/>
                  </a:lnTo>
                  <a:lnTo>
                    <a:pt x="0" y="38471"/>
                  </a:lnTo>
                  <a:lnTo>
                    <a:pt x="59" y="39923"/>
                  </a:lnTo>
                  <a:lnTo>
                    <a:pt x="117" y="40679"/>
                  </a:lnTo>
                  <a:lnTo>
                    <a:pt x="233" y="41434"/>
                  </a:lnTo>
                  <a:lnTo>
                    <a:pt x="407" y="42132"/>
                  </a:lnTo>
                  <a:lnTo>
                    <a:pt x="640" y="42829"/>
                  </a:lnTo>
                  <a:lnTo>
                    <a:pt x="930" y="43410"/>
                  </a:lnTo>
                  <a:lnTo>
                    <a:pt x="1279" y="43991"/>
                  </a:lnTo>
                  <a:lnTo>
                    <a:pt x="1686" y="44514"/>
                  </a:lnTo>
                  <a:lnTo>
                    <a:pt x="2209" y="44921"/>
                  </a:lnTo>
                  <a:lnTo>
                    <a:pt x="2732" y="45270"/>
                  </a:lnTo>
                  <a:lnTo>
                    <a:pt x="3313" y="45502"/>
                  </a:lnTo>
                  <a:lnTo>
                    <a:pt x="3603" y="45560"/>
                  </a:lnTo>
                  <a:lnTo>
                    <a:pt x="3894" y="45560"/>
                  </a:lnTo>
                  <a:lnTo>
                    <a:pt x="4184" y="45502"/>
                  </a:lnTo>
                  <a:lnTo>
                    <a:pt x="4475" y="45444"/>
                  </a:lnTo>
                  <a:lnTo>
                    <a:pt x="4824" y="45328"/>
                  </a:lnTo>
                  <a:lnTo>
                    <a:pt x="5172" y="45154"/>
                  </a:lnTo>
                  <a:lnTo>
                    <a:pt x="5463" y="44863"/>
                  </a:lnTo>
                  <a:lnTo>
                    <a:pt x="5695" y="44631"/>
                  </a:lnTo>
                  <a:lnTo>
                    <a:pt x="5928" y="44282"/>
                  </a:lnTo>
                  <a:lnTo>
                    <a:pt x="6102" y="43933"/>
                  </a:lnTo>
                  <a:lnTo>
                    <a:pt x="6218" y="43585"/>
                  </a:lnTo>
                  <a:lnTo>
                    <a:pt x="6335" y="43236"/>
                  </a:lnTo>
                  <a:lnTo>
                    <a:pt x="6567" y="42190"/>
                  </a:lnTo>
                  <a:lnTo>
                    <a:pt x="6858" y="40795"/>
                  </a:lnTo>
                  <a:lnTo>
                    <a:pt x="7090" y="39400"/>
                  </a:lnTo>
                  <a:lnTo>
                    <a:pt x="7090" y="38819"/>
                  </a:lnTo>
                  <a:lnTo>
                    <a:pt x="7090" y="38413"/>
                  </a:lnTo>
                  <a:lnTo>
                    <a:pt x="6683" y="37831"/>
                  </a:lnTo>
                  <a:lnTo>
                    <a:pt x="6335" y="37250"/>
                  </a:lnTo>
                  <a:lnTo>
                    <a:pt x="6102" y="36669"/>
                  </a:lnTo>
                  <a:lnTo>
                    <a:pt x="5928" y="36030"/>
                  </a:lnTo>
                  <a:lnTo>
                    <a:pt x="5812" y="35391"/>
                  </a:lnTo>
                  <a:lnTo>
                    <a:pt x="5753" y="34752"/>
                  </a:lnTo>
                  <a:lnTo>
                    <a:pt x="5753" y="34054"/>
                  </a:lnTo>
                  <a:lnTo>
                    <a:pt x="5812" y="33357"/>
                  </a:lnTo>
                  <a:lnTo>
                    <a:pt x="5928" y="32660"/>
                  </a:lnTo>
                  <a:lnTo>
                    <a:pt x="6102" y="31962"/>
                  </a:lnTo>
                  <a:lnTo>
                    <a:pt x="6276" y="31265"/>
                  </a:lnTo>
                  <a:lnTo>
                    <a:pt x="6509" y="30626"/>
                  </a:lnTo>
                  <a:lnTo>
                    <a:pt x="7032" y="29289"/>
                  </a:lnTo>
                  <a:lnTo>
                    <a:pt x="7613" y="28011"/>
                  </a:lnTo>
                  <a:lnTo>
                    <a:pt x="8775" y="25919"/>
                  </a:lnTo>
                  <a:lnTo>
                    <a:pt x="9996" y="23943"/>
                  </a:lnTo>
                  <a:lnTo>
                    <a:pt x="11390" y="21909"/>
                  </a:lnTo>
                  <a:lnTo>
                    <a:pt x="12843" y="19933"/>
                  </a:lnTo>
                  <a:lnTo>
                    <a:pt x="14354" y="18132"/>
                  </a:lnTo>
                  <a:lnTo>
                    <a:pt x="15807" y="16330"/>
                  </a:lnTo>
                  <a:lnTo>
                    <a:pt x="16504" y="15459"/>
                  </a:lnTo>
                  <a:lnTo>
                    <a:pt x="17143" y="14471"/>
                  </a:lnTo>
                  <a:lnTo>
                    <a:pt x="17783" y="13483"/>
                  </a:lnTo>
                  <a:lnTo>
                    <a:pt x="18306" y="12495"/>
                  </a:lnTo>
                  <a:lnTo>
                    <a:pt x="18770" y="11391"/>
                  </a:lnTo>
                  <a:lnTo>
                    <a:pt x="19119" y="10287"/>
                  </a:lnTo>
                  <a:lnTo>
                    <a:pt x="19352" y="9124"/>
                  </a:lnTo>
                  <a:lnTo>
                    <a:pt x="19468" y="8020"/>
                  </a:lnTo>
                  <a:lnTo>
                    <a:pt x="19468" y="7439"/>
                  </a:lnTo>
                  <a:lnTo>
                    <a:pt x="19410" y="6858"/>
                  </a:lnTo>
                  <a:lnTo>
                    <a:pt x="19352" y="6277"/>
                  </a:lnTo>
                  <a:lnTo>
                    <a:pt x="19235" y="5754"/>
                  </a:lnTo>
                  <a:lnTo>
                    <a:pt x="19061" y="5173"/>
                  </a:lnTo>
                  <a:lnTo>
                    <a:pt x="18887" y="4650"/>
                  </a:lnTo>
                  <a:lnTo>
                    <a:pt x="18654" y="4127"/>
                  </a:lnTo>
                  <a:lnTo>
                    <a:pt x="18364" y="3662"/>
                  </a:lnTo>
                  <a:lnTo>
                    <a:pt x="17783" y="2906"/>
                  </a:lnTo>
                  <a:lnTo>
                    <a:pt x="17201" y="2325"/>
                  </a:lnTo>
                  <a:lnTo>
                    <a:pt x="16446" y="1744"/>
                  </a:lnTo>
                  <a:lnTo>
                    <a:pt x="15691" y="1279"/>
                  </a:lnTo>
                  <a:lnTo>
                    <a:pt x="14877" y="873"/>
                  </a:lnTo>
                  <a:lnTo>
                    <a:pt x="14063" y="524"/>
                  </a:lnTo>
                  <a:lnTo>
                    <a:pt x="13134" y="291"/>
                  </a:lnTo>
                  <a:lnTo>
                    <a:pt x="12262" y="117"/>
                  </a:lnTo>
                  <a:lnTo>
                    <a:pt x="11448" y="59"/>
                  </a:lnTo>
                  <a:lnTo>
                    <a:pt x="10577" y="1"/>
                  </a:lnTo>
                  <a:close/>
                </a:path>
              </a:pathLst>
            </a:custGeom>
            <a:solidFill>
              <a:srgbClr val="939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5"/>
            <p:cNvSpPr/>
            <p:nvPr/>
          </p:nvSpPr>
          <p:spPr>
            <a:xfrm>
              <a:off x="4870357" y="2613958"/>
              <a:ext cx="578969" cy="543395"/>
            </a:xfrm>
            <a:custGeom>
              <a:avLst/>
              <a:gdLst/>
              <a:ahLst/>
              <a:cxnLst/>
              <a:rect l="l" t="t" r="r" b="b"/>
              <a:pathLst>
                <a:path w="16097" h="15109" fill="none" extrusionOk="0">
                  <a:moveTo>
                    <a:pt x="4068" y="15109"/>
                  </a:moveTo>
                  <a:lnTo>
                    <a:pt x="4068" y="15109"/>
                  </a:lnTo>
                  <a:lnTo>
                    <a:pt x="3603" y="14877"/>
                  </a:lnTo>
                  <a:lnTo>
                    <a:pt x="3196" y="14586"/>
                  </a:lnTo>
                  <a:lnTo>
                    <a:pt x="2789" y="14237"/>
                  </a:lnTo>
                  <a:lnTo>
                    <a:pt x="2383" y="13889"/>
                  </a:lnTo>
                  <a:lnTo>
                    <a:pt x="1743" y="13133"/>
                  </a:lnTo>
                  <a:lnTo>
                    <a:pt x="1104" y="12320"/>
                  </a:lnTo>
                  <a:lnTo>
                    <a:pt x="639" y="11390"/>
                  </a:lnTo>
                  <a:lnTo>
                    <a:pt x="291" y="10402"/>
                  </a:lnTo>
                  <a:lnTo>
                    <a:pt x="174" y="9937"/>
                  </a:lnTo>
                  <a:lnTo>
                    <a:pt x="58" y="9414"/>
                  </a:lnTo>
                  <a:lnTo>
                    <a:pt x="0" y="8891"/>
                  </a:lnTo>
                  <a:lnTo>
                    <a:pt x="0" y="8368"/>
                  </a:lnTo>
                  <a:lnTo>
                    <a:pt x="0" y="8368"/>
                  </a:lnTo>
                  <a:lnTo>
                    <a:pt x="0" y="7845"/>
                  </a:lnTo>
                  <a:lnTo>
                    <a:pt x="58" y="7322"/>
                  </a:lnTo>
                  <a:lnTo>
                    <a:pt x="174" y="6857"/>
                  </a:lnTo>
                  <a:lnTo>
                    <a:pt x="291" y="6334"/>
                  </a:lnTo>
                  <a:lnTo>
                    <a:pt x="639" y="5346"/>
                  </a:lnTo>
                  <a:lnTo>
                    <a:pt x="1104" y="4416"/>
                  </a:lnTo>
                  <a:lnTo>
                    <a:pt x="1685" y="3603"/>
                  </a:lnTo>
                  <a:lnTo>
                    <a:pt x="2325" y="2789"/>
                  </a:lnTo>
                  <a:lnTo>
                    <a:pt x="2731" y="2441"/>
                  </a:lnTo>
                  <a:lnTo>
                    <a:pt x="3138" y="2150"/>
                  </a:lnTo>
                  <a:lnTo>
                    <a:pt x="3545" y="1860"/>
                  </a:lnTo>
                  <a:lnTo>
                    <a:pt x="4010" y="1569"/>
                  </a:lnTo>
                  <a:lnTo>
                    <a:pt x="4010" y="1569"/>
                  </a:lnTo>
                  <a:lnTo>
                    <a:pt x="4649" y="1220"/>
                  </a:lnTo>
                  <a:lnTo>
                    <a:pt x="5346" y="988"/>
                  </a:lnTo>
                  <a:lnTo>
                    <a:pt x="6044" y="755"/>
                  </a:lnTo>
                  <a:lnTo>
                    <a:pt x="6741" y="581"/>
                  </a:lnTo>
                  <a:lnTo>
                    <a:pt x="8252" y="349"/>
                  </a:lnTo>
                  <a:lnTo>
                    <a:pt x="9705" y="174"/>
                  </a:lnTo>
                  <a:lnTo>
                    <a:pt x="9705" y="174"/>
                  </a:lnTo>
                  <a:lnTo>
                    <a:pt x="11332" y="116"/>
                  </a:lnTo>
                  <a:lnTo>
                    <a:pt x="12901" y="58"/>
                  </a:lnTo>
                  <a:lnTo>
                    <a:pt x="14528" y="0"/>
                  </a:lnTo>
                  <a:lnTo>
                    <a:pt x="16097" y="58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5"/>
            <p:cNvSpPr/>
            <p:nvPr/>
          </p:nvSpPr>
          <p:spPr>
            <a:xfrm>
              <a:off x="6885220" y="2584683"/>
              <a:ext cx="530916" cy="491174"/>
            </a:xfrm>
            <a:custGeom>
              <a:avLst/>
              <a:gdLst/>
              <a:ahLst/>
              <a:cxnLst/>
              <a:rect l="l" t="t" r="r" b="b"/>
              <a:pathLst>
                <a:path w="14761" h="13657" fill="none" extrusionOk="0">
                  <a:moveTo>
                    <a:pt x="0" y="640"/>
                  </a:moveTo>
                  <a:lnTo>
                    <a:pt x="0" y="640"/>
                  </a:lnTo>
                  <a:lnTo>
                    <a:pt x="1279" y="407"/>
                  </a:lnTo>
                  <a:lnTo>
                    <a:pt x="2499" y="233"/>
                  </a:lnTo>
                  <a:lnTo>
                    <a:pt x="3778" y="59"/>
                  </a:lnTo>
                  <a:lnTo>
                    <a:pt x="4998" y="0"/>
                  </a:lnTo>
                  <a:lnTo>
                    <a:pt x="6276" y="59"/>
                  </a:lnTo>
                  <a:lnTo>
                    <a:pt x="7497" y="175"/>
                  </a:lnTo>
                  <a:lnTo>
                    <a:pt x="8717" y="407"/>
                  </a:lnTo>
                  <a:lnTo>
                    <a:pt x="9298" y="582"/>
                  </a:lnTo>
                  <a:lnTo>
                    <a:pt x="9937" y="756"/>
                  </a:lnTo>
                  <a:lnTo>
                    <a:pt x="9937" y="756"/>
                  </a:lnTo>
                  <a:lnTo>
                    <a:pt x="10925" y="1221"/>
                  </a:lnTo>
                  <a:lnTo>
                    <a:pt x="11448" y="1511"/>
                  </a:lnTo>
                  <a:lnTo>
                    <a:pt x="11913" y="1802"/>
                  </a:lnTo>
                  <a:lnTo>
                    <a:pt x="12320" y="2151"/>
                  </a:lnTo>
                  <a:lnTo>
                    <a:pt x="12785" y="2499"/>
                  </a:lnTo>
                  <a:lnTo>
                    <a:pt x="13134" y="2906"/>
                  </a:lnTo>
                  <a:lnTo>
                    <a:pt x="13482" y="3371"/>
                  </a:lnTo>
                  <a:lnTo>
                    <a:pt x="13482" y="3371"/>
                  </a:lnTo>
                  <a:lnTo>
                    <a:pt x="13889" y="3952"/>
                  </a:lnTo>
                  <a:lnTo>
                    <a:pt x="14238" y="4591"/>
                  </a:lnTo>
                  <a:lnTo>
                    <a:pt x="14470" y="5289"/>
                  </a:lnTo>
                  <a:lnTo>
                    <a:pt x="14644" y="5986"/>
                  </a:lnTo>
                  <a:lnTo>
                    <a:pt x="14761" y="6683"/>
                  </a:lnTo>
                  <a:lnTo>
                    <a:pt x="14761" y="7381"/>
                  </a:lnTo>
                  <a:lnTo>
                    <a:pt x="14703" y="8136"/>
                  </a:lnTo>
                  <a:lnTo>
                    <a:pt x="14586" y="8833"/>
                  </a:lnTo>
                  <a:lnTo>
                    <a:pt x="14586" y="8833"/>
                  </a:lnTo>
                  <a:lnTo>
                    <a:pt x="14412" y="9531"/>
                  </a:lnTo>
                  <a:lnTo>
                    <a:pt x="14180" y="10228"/>
                  </a:lnTo>
                  <a:lnTo>
                    <a:pt x="13889" y="10867"/>
                  </a:lnTo>
                  <a:lnTo>
                    <a:pt x="13540" y="11507"/>
                  </a:lnTo>
                  <a:lnTo>
                    <a:pt x="13134" y="12088"/>
                  </a:lnTo>
                  <a:lnTo>
                    <a:pt x="12669" y="12669"/>
                  </a:lnTo>
                  <a:lnTo>
                    <a:pt x="12146" y="13192"/>
                  </a:lnTo>
                  <a:lnTo>
                    <a:pt x="11623" y="13657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5"/>
            <p:cNvSpPr/>
            <p:nvPr/>
          </p:nvSpPr>
          <p:spPr>
            <a:xfrm>
              <a:off x="5127417" y="3268090"/>
              <a:ext cx="1229045" cy="156807"/>
            </a:xfrm>
            <a:custGeom>
              <a:avLst/>
              <a:gdLst/>
              <a:ahLst/>
              <a:cxnLst/>
              <a:rect l="l" t="t" r="r" b="b"/>
              <a:pathLst>
                <a:path w="34171" h="43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35" y="756"/>
                  </a:lnTo>
                  <a:lnTo>
                    <a:pt x="4127" y="1454"/>
                  </a:lnTo>
                  <a:lnTo>
                    <a:pt x="6161" y="2093"/>
                  </a:lnTo>
                  <a:lnTo>
                    <a:pt x="8311" y="2616"/>
                  </a:lnTo>
                  <a:lnTo>
                    <a:pt x="10403" y="3081"/>
                  </a:lnTo>
                  <a:lnTo>
                    <a:pt x="12553" y="3488"/>
                  </a:lnTo>
                  <a:lnTo>
                    <a:pt x="14703" y="3836"/>
                  </a:lnTo>
                  <a:lnTo>
                    <a:pt x="16853" y="4069"/>
                  </a:lnTo>
                  <a:lnTo>
                    <a:pt x="19003" y="4243"/>
                  </a:lnTo>
                  <a:lnTo>
                    <a:pt x="21211" y="4359"/>
                  </a:lnTo>
                  <a:lnTo>
                    <a:pt x="23361" y="4359"/>
                  </a:lnTo>
                  <a:lnTo>
                    <a:pt x="25570" y="4301"/>
                  </a:lnTo>
                  <a:lnTo>
                    <a:pt x="27720" y="4185"/>
                  </a:lnTo>
                  <a:lnTo>
                    <a:pt x="29870" y="4011"/>
                  </a:lnTo>
                  <a:lnTo>
                    <a:pt x="32020" y="3720"/>
                  </a:lnTo>
                  <a:lnTo>
                    <a:pt x="34170" y="3371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5"/>
            <p:cNvSpPr/>
            <p:nvPr/>
          </p:nvSpPr>
          <p:spPr>
            <a:xfrm>
              <a:off x="7403548" y="2611836"/>
              <a:ext cx="104558" cy="179789"/>
            </a:xfrm>
            <a:custGeom>
              <a:avLst/>
              <a:gdLst/>
              <a:ahLst/>
              <a:cxnLst/>
              <a:rect l="l" t="t" r="r" b="b"/>
              <a:pathLst>
                <a:path w="2907" h="49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24" y="524"/>
                  </a:lnTo>
                  <a:lnTo>
                    <a:pt x="1047" y="1047"/>
                  </a:lnTo>
                  <a:lnTo>
                    <a:pt x="1512" y="1628"/>
                  </a:lnTo>
                  <a:lnTo>
                    <a:pt x="1919" y="2267"/>
                  </a:lnTo>
                  <a:lnTo>
                    <a:pt x="2267" y="2906"/>
                  </a:lnTo>
                  <a:lnTo>
                    <a:pt x="2500" y="3604"/>
                  </a:lnTo>
                  <a:lnTo>
                    <a:pt x="2732" y="4301"/>
                  </a:lnTo>
                  <a:lnTo>
                    <a:pt x="2907" y="4998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5"/>
            <p:cNvSpPr/>
            <p:nvPr/>
          </p:nvSpPr>
          <p:spPr>
            <a:xfrm>
              <a:off x="6554967" y="3107182"/>
              <a:ext cx="861170" cy="407591"/>
            </a:xfrm>
            <a:custGeom>
              <a:avLst/>
              <a:gdLst/>
              <a:ahLst/>
              <a:cxnLst/>
              <a:rect l="l" t="t" r="r" b="b"/>
              <a:pathLst>
                <a:path w="23943" h="11333" fill="none" extrusionOk="0">
                  <a:moveTo>
                    <a:pt x="1" y="11332"/>
                  </a:moveTo>
                  <a:lnTo>
                    <a:pt x="1" y="11332"/>
                  </a:lnTo>
                  <a:lnTo>
                    <a:pt x="872" y="11332"/>
                  </a:lnTo>
                  <a:lnTo>
                    <a:pt x="1744" y="11332"/>
                  </a:lnTo>
                  <a:lnTo>
                    <a:pt x="2616" y="11274"/>
                  </a:lnTo>
                  <a:lnTo>
                    <a:pt x="3487" y="11158"/>
                  </a:lnTo>
                  <a:lnTo>
                    <a:pt x="5231" y="10809"/>
                  </a:lnTo>
                  <a:lnTo>
                    <a:pt x="6916" y="10402"/>
                  </a:lnTo>
                  <a:lnTo>
                    <a:pt x="8659" y="9879"/>
                  </a:lnTo>
                  <a:lnTo>
                    <a:pt x="10286" y="9240"/>
                  </a:lnTo>
                  <a:lnTo>
                    <a:pt x="11972" y="8601"/>
                  </a:lnTo>
                  <a:lnTo>
                    <a:pt x="13599" y="7903"/>
                  </a:lnTo>
                  <a:lnTo>
                    <a:pt x="13599" y="7903"/>
                  </a:lnTo>
                  <a:lnTo>
                    <a:pt x="15168" y="7206"/>
                  </a:lnTo>
                  <a:lnTo>
                    <a:pt x="16679" y="6509"/>
                  </a:lnTo>
                  <a:lnTo>
                    <a:pt x="18190" y="5695"/>
                  </a:lnTo>
                  <a:lnTo>
                    <a:pt x="19584" y="4765"/>
                  </a:lnTo>
                  <a:lnTo>
                    <a:pt x="20282" y="4301"/>
                  </a:lnTo>
                  <a:lnTo>
                    <a:pt x="20921" y="3778"/>
                  </a:lnTo>
                  <a:lnTo>
                    <a:pt x="21502" y="3255"/>
                  </a:lnTo>
                  <a:lnTo>
                    <a:pt x="22083" y="2673"/>
                  </a:lnTo>
                  <a:lnTo>
                    <a:pt x="22606" y="2034"/>
                  </a:lnTo>
                  <a:lnTo>
                    <a:pt x="23129" y="1395"/>
                  </a:lnTo>
                  <a:lnTo>
                    <a:pt x="23594" y="698"/>
                  </a:lnTo>
                  <a:lnTo>
                    <a:pt x="23943" y="0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5"/>
            <p:cNvSpPr/>
            <p:nvPr/>
          </p:nvSpPr>
          <p:spPr>
            <a:xfrm>
              <a:off x="5566364" y="3525168"/>
              <a:ext cx="420136" cy="29311"/>
            </a:xfrm>
            <a:custGeom>
              <a:avLst/>
              <a:gdLst/>
              <a:ahLst/>
              <a:cxnLst/>
              <a:rect l="l" t="t" r="r" b="b"/>
              <a:pathLst>
                <a:path w="11681" h="81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23" y="291"/>
                  </a:lnTo>
                  <a:lnTo>
                    <a:pt x="1046" y="466"/>
                  </a:lnTo>
                  <a:lnTo>
                    <a:pt x="1627" y="640"/>
                  </a:lnTo>
                  <a:lnTo>
                    <a:pt x="2208" y="698"/>
                  </a:lnTo>
                  <a:lnTo>
                    <a:pt x="3371" y="814"/>
                  </a:lnTo>
                  <a:lnTo>
                    <a:pt x="4591" y="814"/>
                  </a:lnTo>
                  <a:lnTo>
                    <a:pt x="4591" y="814"/>
                  </a:lnTo>
                  <a:lnTo>
                    <a:pt x="6334" y="756"/>
                  </a:lnTo>
                  <a:lnTo>
                    <a:pt x="8136" y="640"/>
                  </a:lnTo>
                  <a:lnTo>
                    <a:pt x="9937" y="466"/>
                  </a:lnTo>
                  <a:lnTo>
                    <a:pt x="11681" y="291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5"/>
            <p:cNvSpPr/>
            <p:nvPr/>
          </p:nvSpPr>
          <p:spPr>
            <a:xfrm>
              <a:off x="5062639" y="2480169"/>
              <a:ext cx="405498" cy="29311"/>
            </a:xfrm>
            <a:custGeom>
              <a:avLst/>
              <a:gdLst/>
              <a:ahLst/>
              <a:cxnLst/>
              <a:rect l="l" t="t" r="r" b="b"/>
              <a:pathLst>
                <a:path w="11274" h="815" fill="none" extrusionOk="0">
                  <a:moveTo>
                    <a:pt x="0" y="814"/>
                  </a:moveTo>
                  <a:lnTo>
                    <a:pt x="0" y="814"/>
                  </a:lnTo>
                  <a:lnTo>
                    <a:pt x="2848" y="408"/>
                  </a:lnTo>
                  <a:lnTo>
                    <a:pt x="4242" y="233"/>
                  </a:lnTo>
                  <a:lnTo>
                    <a:pt x="5695" y="59"/>
                  </a:lnTo>
                  <a:lnTo>
                    <a:pt x="7090" y="1"/>
                  </a:lnTo>
                  <a:lnTo>
                    <a:pt x="8485" y="59"/>
                  </a:lnTo>
                  <a:lnTo>
                    <a:pt x="9879" y="175"/>
                  </a:lnTo>
                  <a:lnTo>
                    <a:pt x="11274" y="466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5"/>
            <p:cNvSpPr/>
            <p:nvPr/>
          </p:nvSpPr>
          <p:spPr>
            <a:xfrm>
              <a:off x="5198489" y="2806227"/>
              <a:ext cx="2023280" cy="330231"/>
            </a:xfrm>
            <a:custGeom>
              <a:avLst/>
              <a:gdLst/>
              <a:ahLst/>
              <a:cxnLst/>
              <a:rect l="l" t="t" r="r" b="b"/>
              <a:pathLst>
                <a:path w="56253" h="9182" fill="none" extrusionOk="0">
                  <a:moveTo>
                    <a:pt x="1" y="5347"/>
                  </a:moveTo>
                  <a:lnTo>
                    <a:pt x="1" y="5347"/>
                  </a:lnTo>
                  <a:lnTo>
                    <a:pt x="1686" y="5986"/>
                  </a:lnTo>
                  <a:lnTo>
                    <a:pt x="3429" y="6509"/>
                  </a:lnTo>
                  <a:lnTo>
                    <a:pt x="5231" y="6974"/>
                  </a:lnTo>
                  <a:lnTo>
                    <a:pt x="6974" y="7439"/>
                  </a:lnTo>
                  <a:lnTo>
                    <a:pt x="8775" y="7845"/>
                  </a:lnTo>
                  <a:lnTo>
                    <a:pt x="10519" y="8194"/>
                  </a:lnTo>
                  <a:lnTo>
                    <a:pt x="12320" y="8485"/>
                  </a:lnTo>
                  <a:lnTo>
                    <a:pt x="14122" y="8717"/>
                  </a:lnTo>
                  <a:lnTo>
                    <a:pt x="15981" y="8891"/>
                  </a:lnTo>
                  <a:lnTo>
                    <a:pt x="17783" y="9066"/>
                  </a:lnTo>
                  <a:lnTo>
                    <a:pt x="19584" y="9182"/>
                  </a:lnTo>
                  <a:lnTo>
                    <a:pt x="21444" y="9182"/>
                  </a:lnTo>
                  <a:lnTo>
                    <a:pt x="23245" y="9182"/>
                  </a:lnTo>
                  <a:lnTo>
                    <a:pt x="25047" y="9182"/>
                  </a:lnTo>
                  <a:lnTo>
                    <a:pt x="26906" y="9066"/>
                  </a:lnTo>
                  <a:lnTo>
                    <a:pt x="28708" y="8891"/>
                  </a:lnTo>
                  <a:lnTo>
                    <a:pt x="30509" y="8717"/>
                  </a:lnTo>
                  <a:lnTo>
                    <a:pt x="32310" y="8485"/>
                  </a:lnTo>
                  <a:lnTo>
                    <a:pt x="34112" y="8194"/>
                  </a:lnTo>
                  <a:lnTo>
                    <a:pt x="35913" y="7845"/>
                  </a:lnTo>
                  <a:lnTo>
                    <a:pt x="37715" y="7439"/>
                  </a:lnTo>
                  <a:lnTo>
                    <a:pt x="39458" y="6974"/>
                  </a:lnTo>
                  <a:lnTo>
                    <a:pt x="41260" y="6509"/>
                  </a:lnTo>
                  <a:lnTo>
                    <a:pt x="43003" y="5986"/>
                  </a:lnTo>
                  <a:lnTo>
                    <a:pt x="44688" y="5405"/>
                  </a:lnTo>
                  <a:lnTo>
                    <a:pt x="46431" y="4765"/>
                  </a:lnTo>
                  <a:lnTo>
                    <a:pt x="48117" y="4068"/>
                  </a:lnTo>
                  <a:lnTo>
                    <a:pt x="49802" y="3371"/>
                  </a:lnTo>
                  <a:lnTo>
                    <a:pt x="51429" y="2615"/>
                  </a:lnTo>
                  <a:lnTo>
                    <a:pt x="53056" y="1802"/>
                  </a:lnTo>
                  <a:lnTo>
                    <a:pt x="54683" y="930"/>
                  </a:lnTo>
                  <a:lnTo>
                    <a:pt x="56252" y="0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5"/>
            <p:cNvSpPr/>
            <p:nvPr/>
          </p:nvSpPr>
          <p:spPr>
            <a:xfrm>
              <a:off x="5236111" y="1525046"/>
              <a:ext cx="562280" cy="229960"/>
            </a:xfrm>
            <a:custGeom>
              <a:avLst/>
              <a:gdLst/>
              <a:ahLst/>
              <a:cxnLst/>
              <a:rect l="l" t="t" r="r" b="b"/>
              <a:pathLst>
                <a:path w="15633" h="6394" extrusionOk="0">
                  <a:moveTo>
                    <a:pt x="640" y="1"/>
                  </a:moveTo>
                  <a:lnTo>
                    <a:pt x="465" y="59"/>
                  </a:lnTo>
                  <a:lnTo>
                    <a:pt x="291" y="175"/>
                  </a:lnTo>
                  <a:lnTo>
                    <a:pt x="175" y="291"/>
                  </a:lnTo>
                  <a:lnTo>
                    <a:pt x="59" y="524"/>
                  </a:lnTo>
                  <a:lnTo>
                    <a:pt x="1" y="756"/>
                  </a:lnTo>
                  <a:lnTo>
                    <a:pt x="1" y="989"/>
                  </a:lnTo>
                  <a:lnTo>
                    <a:pt x="59" y="1279"/>
                  </a:lnTo>
                  <a:lnTo>
                    <a:pt x="117" y="1628"/>
                  </a:lnTo>
                  <a:lnTo>
                    <a:pt x="175" y="1977"/>
                  </a:lnTo>
                  <a:lnTo>
                    <a:pt x="349" y="2325"/>
                  </a:lnTo>
                  <a:lnTo>
                    <a:pt x="524" y="2732"/>
                  </a:lnTo>
                  <a:lnTo>
                    <a:pt x="756" y="3081"/>
                  </a:lnTo>
                  <a:lnTo>
                    <a:pt x="1047" y="3488"/>
                  </a:lnTo>
                  <a:lnTo>
                    <a:pt x="1395" y="3836"/>
                  </a:lnTo>
                  <a:lnTo>
                    <a:pt x="1744" y="4243"/>
                  </a:lnTo>
                  <a:lnTo>
                    <a:pt x="2209" y="4592"/>
                  </a:lnTo>
                  <a:lnTo>
                    <a:pt x="2674" y="4940"/>
                  </a:lnTo>
                  <a:lnTo>
                    <a:pt x="3197" y="5231"/>
                  </a:lnTo>
                  <a:lnTo>
                    <a:pt x="3836" y="5522"/>
                  </a:lnTo>
                  <a:lnTo>
                    <a:pt x="4475" y="5754"/>
                  </a:lnTo>
                  <a:lnTo>
                    <a:pt x="5172" y="5986"/>
                  </a:lnTo>
                  <a:lnTo>
                    <a:pt x="5928" y="6161"/>
                  </a:lnTo>
                  <a:lnTo>
                    <a:pt x="6741" y="6277"/>
                  </a:lnTo>
                  <a:lnTo>
                    <a:pt x="7613" y="6393"/>
                  </a:lnTo>
                  <a:lnTo>
                    <a:pt x="9589" y="6393"/>
                  </a:lnTo>
                  <a:lnTo>
                    <a:pt x="10635" y="6277"/>
                  </a:lnTo>
                  <a:lnTo>
                    <a:pt x="11797" y="6103"/>
                  </a:lnTo>
                  <a:lnTo>
                    <a:pt x="13017" y="5812"/>
                  </a:lnTo>
                  <a:lnTo>
                    <a:pt x="14296" y="5522"/>
                  </a:lnTo>
                  <a:lnTo>
                    <a:pt x="15632" y="5057"/>
                  </a:lnTo>
                  <a:lnTo>
                    <a:pt x="10286" y="1"/>
                  </a:lnTo>
                  <a:lnTo>
                    <a:pt x="9182" y="59"/>
                  </a:lnTo>
                  <a:lnTo>
                    <a:pt x="6509" y="175"/>
                  </a:lnTo>
                  <a:lnTo>
                    <a:pt x="3429" y="175"/>
                  </a:lnTo>
                  <a:lnTo>
                    <a:pt x="2034" y="117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F7A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5"/>
            <p:cNvSpPr/>
            <p:nvPr/>
          </p:nvSpPr>
          <p:spPr>
            <a:xfrm>
              <a:off x="5497378" y="2045460"/>
              <a:ext cx="359531" cy="892471"/>
            </a:xfrm>
            <a:custGeom>
              <a:avLst/>
              <a:gdLst/>
              <a:ahLst/>
              <a:cxnLst/>
              <a:rect l="l" t="t" r="r" b="b"/>
              <a:pathLst>
                <a:path w="9996" h="24815" extrusionOk="0">
                  <a:moveTo>
                    <a:pt x="3487" y="1"/>
                  </a:moveTo>
                  <a:lnTo>
                    <a:pt x="2732" y="1976"/>
                  </a:lnTo>
                  <a:lnTo>
                    <a:pt x="2092" y="3952"/>
                  </a:lnTo>
                  <a:lnTo>
                    <a:pt x="1569" y="5986"/>
                  </a:lnTo>
                  <a:lnTo>
                    <a:pt x="1105" y="8020"/>
                  </a:lnTo>
                  <a:lnTo>
                    <a:pt x="698" y="10054"/>
                  </a:lnTo>
                  <a:lnTo>
                    <a:pt x="407" y="12146"/>
                  </a:lnTo>
                  <a:lnTo>
                    <a:pt x="175" y="14180"/>
                  </a:lnTo>
                  <a:lnTo>
                    <a:pt x="59" y="16214"/>
                  </a:lnTo>
                  <a:lnTo>
                    <a:pt x="0" y="17725"/>
                  </a:lnTo>
                  <a:lnTo>
                    <a:pt x="59" y="19177"/>
                  </a:lnTo>
                  <a:lnTo>
                    <a:pt x="117" y="19933"/>
                  </a:lnTo>
                  <a:lnTo>
                    <a:pt x="233" y="20688"/>
                  </a:lnTo>
                  <a:lnTo>
                    <a:pt x="407" y="21386"/>
                  </a:lnTo>
                  <a:lnTo>
                    <a:pt x="640" y="22083"/>
                  </a:lnTo>
                  <a:lnTo>
                    <a:pt x="930" y="22664"/>
                  </a:lnTo>
                  <a:lnTo>
                    <a:pt x="1279" y="23245"/>
                  </a:lnTo>
                  <a:lnTo>
                    <a:pt x="1686" y="23768"/>
                  </a:lnTo>
                  <a:lnTo>
                    <a:pt x="2209" y="24175"/>
                  </a:lnTo>
                  <a:lnTo>
                    <a:pt x="2732" y="24524"/>
                  </a:lnTo>
                  <a:lnTo>
                    <a:pt x="3313" y="24756"/>
                  </a:lnTo>
                  <a:lnTo>
                    <a:pt x="3603" y="24814"/>
                  </a:lnTo>
                  <a:lnTo>
                    <a:pt x="3894" y="24814"/>
                  </a:lnTo>
                  <a:lnTo>
                    <a:pt x="4184" y="24756"/>
                  </a:lnTo>
                  <a:lnTo>
                    <a:pt x="4475" y="24698"/>
                  </a:lnTo>
                  <a:lnTo>
                    <a:pt x="4824" y="24582"/>
                  </a:lnTo>
                  <a:lnTo>
                    <a:pt x="5172" y="24408"/>
                  </a:lnTo>
                  <a:lnTo>
                    <a:pt x="5463" y="24117"/>
                  </a:lnTo>
                  <a:lnTo>
                    <a:pt x="5695" y="23885"/>
                  </a:lnTo>
                  <a:lnTo>
                    <a:pt x="5928" y="23536"/>
                  </a:lnTo>
                  <a:lnTo>
                    <a:pt x="6102" y="23187"/>
                  </a:lnTo>
                  <a:lnTo>
                    <a:pt x="6218" y="22839"/>
                  </a:lnTo>
                  <a:lnTo>
                    <a:pt x="6335" y="22490"/>
                  </a:lnTo>
                  <a:lnTo>
                    <a:pt x="6567" y="21444"/>
                  </a:lnTo>
                  <a:lnTo>
                    <a:pt x="6858" y="20049"/>
                  </a:lnTo>
                  <a:lnTo>
                    <a:pt x="7090" y="18654"/>
                  </a:lnTo>
                  <a:lnTo>
                    <a:pt x="7090" y="18073"/>
                  </a:lnTo>
                  <a:lnTo>
                    <a:pt x="7090" y="17667"/>
                  </a:lnTo>
                  <a:lnTo>
                    <a:pt x="6683" y="17085"/>
                  </a:lnTo>
                  <a:lnTo>
                    <a:pt x="6335" y="16504"/>
                  </a:lnTo>
                  <a:lnTo>
                    <a:pt x="6102" y="15923"/>
                  </a:lnTo>
                  <a:lnTo>
                    <a:pt x="5928" y="15284"/>
                  </a:lnTo>
                  <a:lnTo>
                    <a:pt x="5812" y="14645"/>
                  </a:lnTo>
                  <a:lnTo>
                    <a:pt x="5753" y="14006"/>
                  </a:lnTo>
                  <a:lnTo>
                    <a:pt x="5753" y="13308"/>
                  </a:lnTo>
                  <a:lnTo>
                    <a:pt x="5812" y="12611"/>
                  </a:lnTo>
                  <a:lnTo>
                    <a:pt x="5928" y="11914"/>
                  </a:lnTo>
                  <a:lnTo>
                    <a:pt x="6102" y="11216"/>
                  </a:lnTo>
                  <a:lnTo>
                    <a:pt x="6276" y="10519"/>
                  </a:lnTo>
                  <a:lnTo>
                    <a:pt x="6509" y="9880"/>
                  </a:lnTo>
                  <a:lnTo>
                    <a:pt x="7032" y="8543"/>
                  </a:lnTo>
                  <a:lnTo>
                    <a:pt x="7613" y="7265"/>
                  </a:lnTo>
                  <a:lnTo>
                    <a:pt x="8775" y="5173"/>
                  </a:lnTo>
                  <a:lnTo>
                    <a:pt x="9996" y="3197"/>
                  </a:lnTo>
                  <a:lnTo>
                    <a:pt x="9414" y="3139"/>
                  </a:lnTo>
                  <a:lnTo>
                    <a:pt x="8775" y="3081"/>
                  </a:lnTo>
                  <a:lnTo>
                    <a:pt x="8252" y="2964"/>
                  </a:lnTo>
                  <a:lnTo>
                    <a:pt x="7729" y="2848"/>
                  </a:lnTo>
                  <a:lnTo>
                    <a:pt x="7206" y="2674"/>
                  </a:lnTo>
                  <a:lnTo>
                    <a:pt x="6741" y="2441"/>
                  </a:lnTo>
                  <a:lnTo>
                    <a:pt x="5870" y="1976"/>
                  </a:lnTo>
                  <a:lnTo>
                    <a:pt x="5056" y="1453"/>
                  </a:lnTo>
                  <a:lnTo>
                    <a:pt x="4417" y="930"/>
                  </a:lnTo>
                  <a:lnTo>
                    <a:pt x="3894" y="46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5"/>
            <p:cNvSpPr/>
            <p:nvPr/>
          </p:nvSpPr>
          <p:spPr>
            <a:xfrm>
              <a:off x="5470223" y="2133250"/>
              <a:ext cx="1479811" cy="1005294"/>
            </a:xfrm>
            <a:custGeom>
              <a:avLst/>
              <a:gdLst/>
              <a:ahLst/>
              <a:cxnLst/>
              <a:rect l="l" t="t" r="r" b="b"/>
              <a:pathLst>
                <a:path w="41143" h="27952" extrusionOk="0">
                  <a:moveTo>
                    <a:pt x="3370" y="0"/>
                  </a:moveTo>
                  <a:lnTo>
                    <a:pt x="2964" y="872"/>
                  </a:lnTo>
                  <a:lnTo>
                    <a:pt x="2615" y="1860"/>
                  </a:lnTo>
                  <a:lnTo>
                    <a:pt x="2092" y="3197"/>
                  </a:lnTo>
                  <a:lnTo>
                    <a:pt x="1627" y="4766"/>
                  </a:lnTo>
                  <a:lnTo>
                    <a:pt x="1104" y="6567"/>
                  </a:lnTo>
                  <a:lnTo>
                    <a:pt x="639" y="8485"/>
                  </a:lnTo>
                  <a:lnTo>
                    <a:pt x="291" y="10577"/>
                  </a:lnTo>
                  <a:lnTo>
                    <a:pt x="174" y="11623"/>
                  </a:lnTo>
                  <a:lnTo>
                    <a:pt x="58" y="12669"/>
                  </a:lnTo>
                  <a:lnTo>
                    <a:pt x="0" y="13773"/>
                  </a:lnTo>
                  <a:lnTo>
                    <a:pt x="0" y="14819"/>
                  </a:lnTo>
                  <a:lnTo>
                    <a:pt x="58" y="15865"/>
                  </a:lnTo>
                  <a:lnTo>
                    <a:pt x="174" y="16911"/>
                  </a:lnTo>
                  <a:lnTo>
                    <a:pt x="407" y="17899"/>
                  </a:lnTo>
                  <a:lnTo>
                    <a:pt x="639" y="18887"/>
                  </a:lnTo>
                  <a:lnTo>
                    <a:pt x="988" y="19875"/>
                  </a:lnTo>
                  <a:lnTo>
                    <a:pt x="1395" y="20804"/>
                  </a:lnTo>
                  <a:lnTo>
                    <a:pt x="1918" y="21618"/>
                  </a:lnTo>
                  <a:lnTo>
                    <a:pt x="2499" y="22431"/>
                  </a:lnTo>
                  <a:lnTo>
                    <a:pt x="3196" y="23187"/>
                  </a:lnTo>
                  <a:lnTo>
                    <a:pt x="4010" y="23884"/>
                  </a:lnTo>
                  <a:lnTo>
                    <a:pt x="4939" y="24465"/>
                  </a:lnTo>
                  <a:lnTo>
                    <a:pt x="5985" y="25046"/>
                  </a:lnTo>
                  <a:lnTo>
                    <a:pt x="7845" y="25802"/>
                  </a:lnTo>
                  <a:lnTo>
                    <a:pt x="9646" y="26441"/>
                  </a:lnTo>
                  <a:lnTo>
                    <a:pt x="11448" y="26964"/>
                  </a:lnTo>
                  <a:lnTo>
                    <a:pt x="13191" y="27371"/>
                  </a:lnTo>
                  <a:lnTo>
                    <a:pt x="14993" y="27661"/>
                  </a:lnTo>
                  <a:lnTo>
                    <a:pt x="16678" y="27894"/>
                  </a:lnTo>
                  <a:lnTo>
                    <a:pt x="18363" y="27952"/>
                  </a:lnTo>
                  <a:lnTo>
                    <a:pt x="20048" y="27952"/>
                  </a:lnTo>
                  <a:lnTo>
                    <a:pt x="21617" y="27836"/>
                  </a:lnTo>
                  <a:lnTo>
                    <a:pt x="23186" y="27661"/>
                  </a:lnTo>
                  <a:lnTo>
                    <a:pt x="24755" y="27371"/>
                  </a:lnTo>
                  <a:lnTo>
                    <a:pt x="26208" y="27022"/>
                  </a:lnTo>
                  <a:lnTo>
                    <a:pt x="27661" y="26557"/>
                  </a:lnTo>
                  <a:lnTo>
                    <a:pt x="28998" y="26034"/>
                  </a:lnTo>
                  <a:lnTo>
                    <a:pt x="30334" y="25453"/>
                  </a:lnTo>
                  <a:lnTo>
                    <a:pt x="31613" y="24814"/>
                  </a:lnTo>
                  <a:lnTo>
                    <a:pt x="32775" y="24059"/>
                  </a:lnTo>
                  <a:lnTo>
                    <a:pt x="33879" y="23245"/>
                  </a:lnTo>
                  <a:lnTo>
                    <a:pt x="34983" y="22373"/>
                  </a:lnTo>
                  <a:lnTo>
                    <a:pt x="35971" y="21444"/>
                  </a:lnTo>
                  <a:lnTo>
                    <a:pt x="36843" y="20456"/>
                  </a:lnTo>
                  <a:lnTo>
                    <a:pt x="37714" y="19410"/>
                  </a:lnTo>
                  <a:lnTo>
                    <a:pt x="38412" y="18364"/>
                  </a:lnTo>
                  <a:lnTo>
                    <a:pt x="39109" y="17201"/>
                  </a:lnTo>
                  <a:lnTo>
                    <a:pt x="39690" y="16039"/>
                  </a:lnTo>
                  <a:lnTo>
                    <a:pt x="40155" y="14819"/>
                  </a:lnTo>
                  <a:lnTo>
                    <a:pt x="40562" y="13598"/>
                  </a:lnTo>
                  <a:lnTo>
                    <a:pt x="40852" y="12320"/>
                  </a:lnTo>
                  <a:lnTo>
                    <a:pt x="41027" y="11042"/>
                  </a:lnTo>
                  <a:lnTo>
                    <a:pt x="41143" y="9705"/>
                  </a:lnTo>
                  <a:lnTo>
                    <a:pt x="41085" y="8310"/>
                  </a:lnTo>
                  <a:lnTo>
                    <a:pt x="40968" y="6974"/>
                  </a:lnTo>
                  <a:lnTo>
                    <a:pt x="40852" y="6335"/>
                  </a:lnTo>
                  <a:lnTo>
                    <a:pt x="40736" y="5812"/>
                  </a:lnTo>
                  <a:lnTo>
                    <a:pt x="40562" y="5347"/>
                  </a:lnTo>
                  <a:lnTo>
                    <a:pt x="40387" y="4998"/>
                  </a:lnTo>
                  <a:lnTo>
                    <a:pt x="40155" y="4766"/>
                  </a:lnTo>
                  <a:lnTo>
                    <a:pt x="39864" y="4591"/>
                  </a:lnTo>
                  <a:lnTo>
                    <a:pt x="39574" y="4475"/>
                  </a:lnTo>
                  <a:lnTo>
                    <a:pt x="39225" y="4417"/>
                  </a:lnTo>
                  <a:lnTo>
                    <a:pt x="38818" y="4475"/>
                  </a:lnTo>
                  <a:lnTo>
                    <a:pt x="38353" y="4533"/>
                  </a:lnTo>
                  <a:lnTo>
                    <a:pt x="37366" y="4882"/>
                  </a:lnTo>
                  <a:lnTo>
                    <a:pt x="34692" y="5870"/>
                  </a:lnTo>
                  <a:lnTo>
                    <a:pt x="33298" y="6393"/>
                  </a:lnTo>
                  <a:lnTo>
                    <a:pt x="32077" y="6799"/>
                  </a:lnTo>
                  <a:lnTo>
                    <a:pt x="31496" y="6974"/>
                  </a:lnTo>
                  <a:lnTo>
                    <a:pt x="30973" y="7090"/>
                  </a:lnTo>
                  <a:lnTo>
                    <a:pt x="30450" y="7148"/>
                  </a:lnTo>
                  <a:lnTo>
                    <a:pt x="29288" y="7148"/>
                  </a:lnTo>
                  <a:lnTo>
                    <a:pt x="28707" y="7032"/>
                  </a:lnTo>
                  <a:lnTo>
                    <a:pt x="28068" y="6858"/>
                  </a:lnTo>
                  <a:lnTo>
                    <a:pt x="27312" y="6625"/>
                  </a:lnTo>
                  <a:lnTo>
                    <a:pt x="26557" y="6335"/>
                  </a:lnTo>
                  <a:lnTo>
                    <a:pt x="25685" y="5928"/>
                  </a:lnTo>
                  <a:lnTo>
                    <a:pt x="23709" y="4882"/>
                  </a:lnTo>
                  <a:lnTo>
                    <a:pt x="22605" y="4301"/>
                  </a:lnTo>
                  <a:lnTo>
                    <a:pt x="21617" y="3836"/>
                  </a:lnTo>
                  <a:lnTo>
                    <a:pt x="20630" y="3371"/>
                  </a:lnTo>
                  <a:lnTo>
                    <a:pt x="19758" y="3022"/>
                  </a:lnTo>
                  <a:lnTo>
                    <a:pt x="18886" y="2790"/>
                  </a:lnTo>
                  <a:lnTo>
                    <a:pt x="18073" y="2557"/>
                  </a:lnTo>
                  <a:lnTo>
                    <a:pt x="17259" y="2383"/>
                  </a:lnTo>
                  <a:lnTo>
                    <a:pt x="16504" y="2267"/>
                  </a:lnTo>
                  <a:lnTo>
                    <a:pt x="15690" y="2209"/>
                  </a:lnTo>
                  <a:lnTo>
                    <a:pt x="13307" y="2209"/>
                  </a:lnTo>
                  <a:lnTo>
                    <a:pt x="11564" y="2383"/>
                  </a:lnTo>
                  <a:lnTo>
                    <a:pt x="9646" y="2557"/>
                  </a:lnTo>
                  <a:lnTo>
                    <a:pt x="8833" y="2615"/>
                  </a:lnTo>
                  <a:lnTo>
                    <a:pt x="8077" y="2557"/>
                  </a:lnTo>
                  <a:lnTo>
                    <a:pt x="7438" y="2499"/>
                  </a:lnTo>
                  <a:lnTo>
                    <a:pt x="6799" y="2325"/>
                  </a:lnTo>
                  <a:lnTo>
                    <a:pt x="6218" y="2151"/>
                  </a:lnTo>
                  <a:lnTo>
                    <a:pt x="5695" y="1918"/>
                  </a:lnTo>
                  <a:lnTo>
                    <a:pt x="5230" y="1686"/>
                  </a:lnTo>
                  <a:lnTo>
                    <a:pt x="4823" y="1453"/>
                  </a:lnTo>
                  <a:lnTo>
                    <a:pt x="4184" y="930"/>
                  </a:lnTo>
                  <a:lnTo>
                    <a:pt x="3719" y="465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rgbClr val="5E4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5"/>
            <p:cNvSpPr/>
            <p:nvPr/>
          </p:nvSpPr>
          <p:spPr>
            <a:xfrm>
              <a:off x="5325993" y="2133250"/>
              <a:ext cx="495380" cy="950987"/>
            </a:xfrm>
            <a:custGeom>
              <a:avLst/>
              <a:gdLst/>
              <a:ahLst/>
              <a:cxnLst/>
              <a:rect l="l" t="t" r="r" b="b"/>
              <a:pathLst>
                <a:path w="13773" h="26442" extrusionOk="0">
                  <a:moveTo>
                    <a:pt x="7380" y="0"/>
                  </a:moveTo>
                  <a:lnTo>
                    <a:pt x="6509" y="872"/>
                  </a:lnTo>
                  <a:lnTo>
                    <a:pt x="5637" y="1860"/>
                  </a:lnTo>
                  <a:lnTo>
                    <a:pt x="4591" y="3197"/>
                  </a:lnTo>
                  <a:lnTo>
                    <a:pt x="3487" y="4766"/>
                  </a:lnTo>
                  <a:lnTo>
                    <a:pt x="2906" y="5695"/>
                  </a:lnTo>
                  <a:lnTo>
                    <a:pt x="2325" y="6625"/>
                  </a:lnTo>
                  <a:lnTo>
                    <a:pt x="1802" y="7613"/>
                  </a:lnTo>
                  <a:lnTo>
                    <a:pt x="1337" y="8601"/>
                  </a:lnTo>
                  <a:lnTo>
                    <a:pt x="930" y="9647"/>
                  </a:lnTo>
                  <a:lnTo>
                    <a:pt x="523" y="10751"/>
                  </a:lnTo>
                  <a:lnTo>
                    <a:pt x="233" y="11855"/>
                  </a:lnTo>
                  <a:lnTo>
                    <a:pt x="58" y="12959"/>
                  </a:lnTo>
                  <a:lnTo>
                    <a:pt x="0" y="14063"/>
                  </a:lnTo>
                  <a:lnTo>
                    <a:pt x="0" y="15167"/>
                  </a:lnTo>
                  <a:lnTo>
                    <a:pt x="175" y="16272"/>
                  </a:lnTo>
                  <a:lnTo>
                    <a:pt x="291" y="16853"/>
                  </a:lnTo>
                  <a:lnTo>
                    <a:pt x="465" y="17376"/>
                  </a:lnTo>
                  <a:lnTo>
                    <a:pt x="640" y="17899"/>
                  </a:lnTo>
                  <a:lnTo>
                    <a:pt x="872" y="18480"/>
                  </a:lnTo>
                  <a:lnTo>
                    <a:pt x="1163" y="19003"/>
                  </a:lnTo>
                  <a:lnTo>
                    <a:pt x="1511" y="19526"/>
                  </a:lnTo>
                  <a:lnTo>
                    <a:pt x="1860" y="20049"/>
                  </a:lnTo>
                  <a:lnTo>
                    <a:pt x="2267" y="20572"/>
                  </a:lnTo>
                  <a:lnTo>
                    <a:pt x="2732" y="21037"/>
                  </a:lnTo>
                  <a:lnTo>
                    <a:pt x="3255" y="21560"/>
                  </a:lnTo>
                  <a:lnTo>
                    <a:pt x="3778" y="22025"/>
                  </a:lnTo>
                  <a:lnTo>
                    <a:pt x="4417" y="22490"/>
                  </a:lnTo>
                  <a:lnTo>
                    <a:pt x="5114" y="22954"/>
                  </a:lnTo>
                  <a:lnTo>
                    <a:pt x="5811" y="23419"/>
                  </a:lnTo>
                  <a:lnTo>
                    <a:pt x="6567" y="23826"/>
                  </a:lnTo>
                  <a:lnTo>
                    <a:pt x="7439" y="24291"/>
                  </a:lnTo>
                  <a:lnTo>
                    <a:pt x="8310" y="24698"/>
                  </a:lnTo>
                  <a:lnTo>
                    <a:pt x="9298" y="25046"/>
                  </a:lnTo>
                  <a:lnTo>
                    <a:pt x="10286" y="25453"/>
                  </a:lnTo>
                  <a:lnTo>
                    <a:pt x="11390" y="25802"/>
                  </a:lnTo>
                  <a:lnTo>
                    <a:pt x="12552" y="26151"/>
                  </a:lnTo>
                  <a:lnTo>
                    <a:pt x="13773" y="26441"/>
                  </a:lnTo>
                  <a:lnTo>
                    <a:pt x="13308" y="25860"/>
                  </a:lnTo>
                  <a:lnTo>
                    <a:pt x="12843" y="25105"/>
                  </a:lnTo>
                  <a:lnTo>
                    <a:pt x="12262" y="24117"/>
                  </a:lnTo>
                  <a:lnTo>
                    <a:pt x="11623" y="22954"/>
                  </a:lnTo>
                  <a:lnTo>
                    <a:pt x="10925" y="21560"/>
                  </a:lnTo>
                  <a:lnTo>
                    <a:pt x="10286" y="19991"/>
                  </a:lnTo>
                  <a:lnTo>
                    <a:pt x="9995" y="19119"/>
                  </a:lnTo>
                  <a:lnTo>
                    <a:pt x="9763" y="18247"/>
                  </a:lnTo>
                  <a:lnTo>
                    <a:pt x="9531" y="17376"/>
                  </a:lnTo>
                  <a:lnTo>
                    <a:pt x="9298" y="16446"/>
                  </a:lnTo>
                  <a:lnTo>
                    <a:pt x="9182" y="15516"/>
                  </a:lnTo>
                  <a:lnTo>
                    <a:pt x="9066" y="14528"/>
                  </a:lnTo>
                  <a:lnTo>
                    <a:pt x="9008" y="13540"/>
                  </a:lnTo>
                  <a:lnTo>
                    <a:pt x="9008" y="12552"/>
                  </a:lnTo>
                  <a:lnTo>
                    <a:pt x="9066" y="11506"/>
                  </a:lnTo>
                  <a:lnTo>
                    <a:pt x="9240" y="10519"/>
                  </a:lnTo>
                  <a:lnTo>
                    <a:pt x="9414" y="9473"/>
                  </a:lnTo>
                  <a:lnTo>
                    <a:pt x="9763" y="8485"/>
                  </a:lnTo>
                  <a:lnTo>
                    <a:pt x="10112" y="7497"/>
                  </a:lnTo>
                  <a:lnTo>
                    <a:pt x="10635" y="6451"/>
                  </a:lnTo>
                  <a:lnTo>
                    <a:pt x="11216" y="5463"/>
                  </a:lnTo>
                  <a:lnTo>
                    <a:pt x="11913" y="4475"/>
                  </a:lnTo>
                  <a:lnTo>
                    <a:pt x="12727" y="3487"/>
                  </a:lnTo>
                  <a:lnTo>
                    <a:pt x="13656" y="2557"/>
                  </a:lnTo>
                  <a:lnTo>
                    <a:pt x="12204" y="2557"/>
                  </a:lnTo>
                  <a:lnTo>
                    <a:pt x="11274" y="2441"/>
                  </a:lnTo>
                  <a:lnTo>
                    <a:pt x="10809" y="2325"/>
                  </a:lnTo>
                  <a:lnTo>
                    <a:pt x="10286" y="2151"/>
                  </a:lnTo>
                  <a:lnTo>
                    <a:pt x="9763" y="1918"/>
                  </a:lnTo>
                  <a:lnTo>
                    <a:pt x="9240" y="1686"/>
                  </a:lnTo>
                  <a:lnTo>
                    <a:pt x="8717" y="1395"/>
                  </a:lnTo>
                  <a:lnTo>
                    <a:pt x="8252" y="988"/>
                  </a:lnTo>
                  <a:lnTo>
                    <a:pt x="7787" y="523"/>
                  </a:lnTo>
                  <a:lnTo>
                    <a:pt x="7380" y="0"/>
                  </a:lnTo>
                  <a:close/>
                </a:path>
              </a:pathLst>
            </a:custGeom>
            <a:solidFill>
              <a:srgbClr val="5E4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5"/>
            <p:cNvSpPr/>
            <p:nvPr/>
          </p:nvSpPr>
          <p:spPr>
            <a:xfrm>
              <a:off x="5749250" y="1435454"/>
              <a:ext cx="72131" cy="79194"/>
            </a:xfrm>
            <a:custGeom>
              <a:avLst/>
              <a:gdLst/>
              <a:ahLst/>
              <a:cxnLst/>
              <a:rect l="l" t="t" r="r" b="b"/>
              <a:pathLst>
                <a:path w="2965" h="3255" extrusionOk="0">
                  <a:moveTo>
                    <a:pt x="1279" y="0"/>
                  </a:moveTo>
                  <a:lnTo>
                    <a:pt x="1047" y="117"/>
                  </a:lnTo>
                  <a:lnTo>
                    <a:pt x="756" y="233"/>
                  </a:lnTo>
                  <a:lnTo>
                    <a:pt x="524" y="465"/>
                  </a:lnTo>
                  <a:lnTo>
                    <a:pt x="349" y="698"/>
                  </a:lnTo>
                  <a:lnTo>
                    <a:pt x="175" y="988"/>
                  </a:lnTo>
                  <a:lnTo>
                    <a:pt x="59" y="1279"/>
                  </a:lnTo>
                  <a:lnTo>
                    <a:pt x="1" y="1627"/>
                  </a:lnTo>
                  <a:lnTo>
                    <a:pt x="1" y="1918"/>
                  </a:lnTo>
                  <a:lnTo>
                    <a:pt x="117" y="2209"/>
                  </a:lnTo>
                  <a:lnTo>
                    <a:pt x="233" y="2499"/>
                  </a:lnTo>
                  <a:lnTo>
                    <a:pt x="349" y="2732"/>
                  </a:lnTo>
                  <a:lnTo>
                    <a:pt x="582" y="2964"/>
                  </a:lnTo>
                  <a:lnTo>
                    <a:pt x="814" y="3138"/>
                  </a:lnTo>
                  <a:lnTo>
                    <a:pt x="1105" y="3196"/>
                  </a:lnTo>
                  <a:lnTo>
                    <a:pt x="1395" y="3255"/>
                  </a:lnTo>
                  <a:lnTo>
                    <a:pt x="1686" y="3255"/>
                  </a:lnTo>
                  <a:lnTo>
                    <a:pt x="1977" y="3138"/>
                  </a:lnTo>
                  <a:lnTo>
                    <a:pt x="2209" y="3022"/>
                  </a:lnTo>
                  <a:lnTo>
                    <a:pt x="2441" y="2790"/>
                  </a:lnTo>
                  <a:lnTo>
                    <a:pt x="2616" y="2557"/>
                  </a:lnTo>
                  <a:lnTo>
                    <a:pt x="2790" y="2267"/>
                  </a:lnTo>
                  <a:lnTo>
                    <a:pt x="2906" y="1976"/>
                  </a:lnTo>
                  <a:lnTo>
                    <a:pt x="2964" y="1627"/>
                  </a:lnTo>
                  <a:lnTo>
                    <a:pt x="2964" y="1337"/>
                  </a:lnTo>
                  <a:lnTo>
                    <a:pt x="2848" y="1046"/>
                  </a:lnTo>
                  <a:lnTo>
                    <a:pt x="2790" y="756"/>
                  </a:lnTo>
                  <a:lnTo>
                    <a:pt x="2616" y="523"/>
                  </a:lnTo>
                  <a:lnTo>
                    <a:pt x="2383" y="291"/>
                  </a:lnTo>
                  <a:lnTo>
                    <a:pt x="2151" y="117"/>
                  </a:lnTo>
                  <a:lnTo>
                    <a:pt x="1860" y="58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5"/>
            <p:cNvSpPr/>
            <p:nvPr/>
          </p:nvSpPr>
          <p:spPr>
            <a:xfrm>
              <a:off x="5605927" y="1378997"/>
              <a:ext cx="70720" cy="79194"/>
            </a:xfrm>
            <a:custGeom>
              <a:avLst/>
              <a:gdLst/>
              <a:ahLst/>
              <a:cxnLst/>
              <a:rect l="l" t="t" r="r" b="b"/>
              <a:pathLst>
                <a:path w="2907" h="3255" extrusionOk="0">
                  <a:moveTo>
                    <a:pt x="1279" y="0"/>
                  </a:moveTo>
                  <a:lnTo>
                    <a:pt x="989" y="116"/>
                  </a:lnTo>
                  <a:lnTo>
                    <a:pt x="698" y="232"/>
                  </a:lnTo>
                  <a:lnTo>
                    <a:pt x="466" y="407"/>
                  </a:lnTo>
                  <a:lnTo>
                    <a:pt x="291" y="639"/>
                  </a:lnTo>
                  <a:lnTo>
                    <a:pt x="117" y="930"/>
                  </a:lnTo>
                  <a:lnTo>
                    <a:pt x="1" y="1278"/>
                  </a:lnTo>
                  <a:lnTo>
                    <a:pt x="1" y="1569"/>
                  </a:lnTo>
                  <a:lnTo>
                    <a:pt x="1" y="1918"/>
                  </a:lnTo>
                  <a:lnTo>
                    <a:pt x="59" y="2208"/>
                  </a:lnTo>
                  <a:lnTo>
                    <a:pt x="175" y="2499"/>
                  </a:lnTo>
                  <a:lnTo>
                    <a:pt x="349" y="2731"/>
                  </a:lnTo>
                  <a:lnTo>
                    <a:pt x="524" y="2964"/>
                  </a:lnTo>
                  <a:lnTo>
                    <a:pt x="756" y="3080"/>
                  </a:lnTo>
                  <a:lnTo>
                    <a:pt x="1047" y="3196"/>
                  </a:lnTo>
                  <a:lnTo>
                    <a:pt x="1337" y="3254"/>
                  </a:lnTo>
                  <a:lnTo>
                    <a:pt x="1628" y="3196"/>
                  </a:lnTo>
                  <a:lnTo>
                    <a:pt x="1918" y="3138"/>
                  </a:lnTo>
                  <a:lnTo>
                    <a:pt x="2151" y="2964"/>
                  </a:lnTo>
                  <a:lnTo>
                    <a:pt x="2383" y="2789"/>
                  </a:lnTo>
                  <a:lnTo>
                    <a:pt x="2616" y="2557"/>
                  </a:lnTo>
                  <a:lnTo>
                    <a:pt x="2732" y="2266"/>
                  </a:lnTo>
                  <a:lnTo>
                    <a:pt x="2848" y="1976"/>
                  </a:lnTo>
                  <a:lnTo>
                    <a:pt x="2906" y="1627"/>
                  </a:lnTo>
                  <a:lnTo>
                    <a:pt x="2906" y="1337"/>
                  </a:lnTo>
                  <a:lnTo>
                    <a:pt x="2848" y="988"/>
                  </a:lnTo>
                  <a:lnTo>
                    <a:pt x="2732" y="755"/>
                  </a:lnTo>
                  <a:lnTo>
                    <a:pt x="2558" y="465"/>
                  </a:lnTo>
                  <a:lnTo>
                    <a:pt x="2383" y="291"/>
                  </a:lnTo>
                  <a:lnTo>
                    <a:pt x="2093" y="116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5"/>
            <p:cNvSpPr/>
            <p:nvPr/>
          </p:nvSpPr>
          <p:spPr>
            <a:xfrm>
              <a:off x="5858960" y="2469739"/>
              <a:ext cx="654249" cy="399212"/>
            </a:xfrm>
            <a:custGeom>
              <a:avLst/>
              <a:gdLst/>
              <a:ahLst/>
              <a:cxnLst/>
              <a:rect l="l" t="t" r="r" b="b"/>
              <a:pathLst>
                <a:path w="18190" h="11100" fill="none" extrusionOk="0">
                  <a:moveTo>
                    <a:pt x="1" y="5986"/>
                  </a:moveTo>
                  <a:lnTo>
                    <a:pt x="1" y="5986"/>
                  </a:lnTo>
                  <a:lnTo>
                    <a:pt x="756" y="6916"/>
                  </a:lnTo>
                  <a:lnTo>
                    <a:pt x="1512" y="7845"/>
                  </a:lnTo>
                  <a:lnTo>
                    <a:pt x="2383" y="8717"/>
                  </a:lnTo>
                  <a:lnTo>
                    <a:pt x="3255" y="9531"/>
                  </a:lnTo>
                  <a:lnTo>
                    <a:pt x="3255" y="9531"/>
                  </a:lnTo>
                  <a:lnTo>
                    <a:pt x="3894" y="9996"/>
                  </a:lnTo>
                  <a:lnTo>
                    <a:pt x="4592" y="10460"/>
                  </a:lnTo>
                  <a:lnTo>
                    <a:pt x="5289" y="10809"/>
                  </a:lnTo>
                  <a:lnTo>
                    <a:pt x="6044" y="11042"/>
                  </a:lnTo>
                  <a:lnTo>
                    <a:pt x="6044" y="11042"/>
                  </a:lnTo>
                  <a:lnTo>
                    <a:pt x="6393" y="11100"/>
                  </a:lnTo>
                  <a:lnTo>
                    <a:pt x="6800" y="11100"/>
                  </a:lnTo>
                  <a:lnTo>
                    <a:pt x="7207" y="11100"/>
                  </a:lnTo>
                  <a:lnTo>
                    <a:pt x="7613" y="11042"/>
                  </a:lnTo>
                  <a:lnTo>
                    <a:pt x="7962" y="10925"/>
                  </a:lnTo>
                  <a:lnTo>
                    <a:pt x="8311" y="10751"/>
                  </a:lnTo>
                  <a:lnTo>
                    <a:pt x="8659" y="10577"/>
                  </a:lnTo>
                  <a:lnTo>
                    <a:pt x="8950" y="10286"/>
                  </a:lnTo>
                  <a:lnTo>
                    <a:pt x="8950" y="10286"/>
                  </a:lnTo>
                  <a:lnTo>
                    <a:pt x="9240" y="10460"/>
                  </a:lnTo>
                  <a:lnTo>
                    <a:pt x="9531" y="10577"/>
                  </a:lnTo>
                  <a:lnTo>
                    <a:pt x="10170" y="10751"/>
                  </a:lnTo>
                  <a:lnTo>
                    <a:pt x="10809" y="10809"/>
                  </a:lnTo>
                  <a:lnTo>
                    <a:pt x="11507" y="10867"/>
                  </a:lnTo>
                  <a:lnTo>
                    <a:pt x="11507" y="10867"/>
                  </a:lnTo>
                  <a:lnTo>
                    <a:pt x="12030" y="10867"/>
                  </a:lnTo>
                  <a:lnTo>
                    <a:pt x="12611" y="10809"/>
                  </a:lnTo>
                  <a:lnTo>
                    <a:pt x="13134" y="10751"/>
                  </a:lnTo>
                  <a:lnTo>
                    <a:pt x="13599" y="10519"/>
                  </a:lnTo>
                  <a:lnTo>
                    <a:pt x="13599" y="10519"/>
                  </a:lnTo>
                  <a:lnTo>
                    <a:pt x="13831" y="10402"/>
                  </a:lnTo>
                  <a:lnTo>
                    <a:pt x="14064" y="10170"/>
                  </a:lnTo>
                  <a:lnTo>
                    <a:pt x="14238" y="9996"/>
                  </a:lnTo>
                  <a:lnTo>
                    <a:pt x="14354" y="9763"/>
                  </a:lnTo>
                  <a:lnTo>
                    <a:pt x="14470" y="9531"/>
                  </a:lnTo>
                  <a:lnTo>
                    <a:pt x="14529" y="9240"/>
                  </a:lnTo>
                  <a:lnTo>
                    <a:pt x="14529" y="9008"/>
                  </a:lnTo>
                  <a:lnTo>
                    <a:pt x="14470" y="8717"/>
                  </a:lnTo>
                  <a:lnTo>
                    <a:pt x="14470" y="8717"/>
                  </a:lnTo>
                  <a:lnTo>
                    <a:pt x="15342" y="8426"/>
                  </a:lnTo>
                  <a:lnTo>
                    <a:pt x="16214" y="8136"/>
                  </a:lnTo>
                  <a:lnTo>
                    <a:pt x="16621" y="7903"/>
                  </a:lnTo>
                  <a:lnTo>
                    <a:pt x="17027" y="7671"/>
                  </a:lnTo>
                  <a:lnTo>
                    <a:pt x="17376" y="7439"/>
                  </a:lnTo>
                  <a:lnTo>
                    <a:pt x="17667" y="7090"/>
                  </a:lnTo>
                  <a:lnTo>
                    <a:pt x="17667" y="7090"/>
                  </a:lnTo>
                  <a:lnTo>
                    <a:pt x="17957" y="6683"/>
                  </a:lnTo>
                  <a:lnTo>
                    <a:pt x="18131" y="6276"/>
                  </a:lnTo>
                  <a:lnTo>
                    <a:pt x="18190" y="5811"/>
                  </a:lnTo>
                  <a:lnTo>
                    <a:pt x="18190" y="5347"/>
                  </a:lnTo>
                  <a:lnTo>
                    <a:pt x="18131" y="4940"/>
                  </a:lnTo>
                  <a:lnTo>
                    <a:pt x="17957" y="4533"/>
                  </a:lnTo>
                  <a:lnTo>
                    <a:pt x="17725" y="4184"/>
                  </a:lnTo>
                  <a:lnTo>
                    <a:pt x="17376" y="3894"/>
                  </a:lnTo>
                  <a:lnTo>
                    <a:pt x="17376" y="3894"/>
                  </a:lnTo>
                  <a:lnTo>
                    <a:pt x="16969" y="3778"/>
                  </a:lnTo>
                  <a:lnTo>
                    <a:pt x="16562" y="3719"/>
                  </a:lnTo>
                  <a:lnTo>
                    <a:pt x="16156" y="3719"/>
                  </a:lnTo>
                  <a:lnTo>
                    <a:pt x="15749" y="3836"/>
                  </a:lnTo>
                  <a:lnTo>
                    <a:pt x="15749" y="3836"/>
                  </a:lnTo>
                  <a:lnTo>
                    <a:pt x="15691" y="3661"/>
                  </a:lnTo>
                  <a:lnTo>
                    <a:pt x="15575" y="3487"/>
                  </a:lnTo>
                  <a:lnTo>
                    <a:pt x="15284" y="3196"/>
                  </a:lnTo>
                  <a:lnTo>
                    <a:pt x="14877" y="2964"/>
                  </a:lnTo>
                  <a:lnTo>
                    <a:pt x="14529" y="2790"/>
                  </a:lnTo>
                  <a:lnTo>
                    <a:pt x="14529" y="2790"/>
                  </a:lnTo>
                  <a:lnTo>
                    <a:pt x="14122" y="2732"/>
                  </a:lnTo>
                  <a:lnTo>
                    <a:pt x="13773" y="2673"/>
                  </a:lnTo>
                  <a:lnTo>
                    <a:pt x="13018" y="2732"/>
                  </a:lnTo>
                  <a:lnTo>
                    <a:pt x="13018" y="2732"/>
                  </a:lnTo>
                  <a:lnTo>
                    <a:pt x="11914" y="2732"/>
                  </a:lnTo>
                  <a:lnTo>
                    <a:pt x="10809" y="2615"/>
                  </a:lnTo>
                  <a:lnTo>
                    <a:pt x="9705" y="2499"/>
                  </a:lnTo>
                  <a:lnTo>
                    <a:pt x="8601" y="2209"/>
                  </a:lnTo>
                  <a:lnTo>
                    <a:pt x="7613" y="1860"/>
                  </a:lnTo>
                  <a:lnTo>
                    <a:pt x="7090" y="1627"/>
                  </a:lnTo>
                  <a:lnTo>
                    <a:pt x="6625" y="1395"/>
                  </a:lnTo>
                  <a:lnTo>
                    <a:pt x="6219" y="1104"/>
                  </a:lnTo>
                  <a:lnTo>
                    <a:pt x="5754" y="756"/>
                  </a:lnTo>
                  <a:lnTo>
                    <a:pt x="5405" y="407"/>
                  </a:lnTo>
                  <a:lnTo>
                    <a:pt x="4998" y="0"/>
                  </a:lnTo>
                </a:path>
              </a:pathLst>
            </a:custGeom>
            <a:noFill/>
            <a:ln w="5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5"/>
            <p:cNvSpPr/>
            <p:nvPr/>
          </p:nvSpPr>
          <p:spPr>
            <a:xfrm>
              <a:off x="5453498" y="2342243"/>
              <a:ext cx="133799" cy="77361"/>
            </a:xfrm>
            <a:custGeom>
              <a:avLst/>
              <a:gdLst/>
              <a:ahLst/>
              <a:cxnLst/>
              <a:rect l="l" t="t" r="r" b="b"/>
              <a:pathLst>
                <a:path w="3720" h="2151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116" y="117"/>
                  </a:lnTo>
                  <a:lnTo>
                    <a:pt x="0" y="291"/>
                  </a:lnTo>
                  <a:lnTo>
                    <a:pt x="0" y="524"/>
                  </a:lnTo>
                  <a:lnTo>
                    <a:pt x="0" y="698"/>
                  </a:lnTo>
                  <a:lnTo>
                    <a:pt x="0" y="872"/>
                  </a:lnTo>
                  <a:lnTo>
                    <a:pt x="58" y="1047"/>
                  </a:lnTo>
                  <a:lnTo>
                    <a:pt x="174" y="1221"/>
                  </a:lnTo>
                  <a:lnTo>
                    <a:pt x="291" y="1337"/>
                  </a:lnTo>
                  <a:lnTo>
                    <a:pt x="291" y="1337"/>
                  </a:lnTo>
                  <a:lnTo>
                    <a:pt x="465" y="1453"/>
                  </a:lnTo>
                  <a:lnTo>
                    <a:pt x="639" y="1511"/>
                  </a:lnTo>
                  <a:lnTo>
                    <a:pt x="814" y="1570"/>
                  </a:lnTo>
                  <a:lnTo>
                    <a:pt x="988" y="1570"/>
                  </a:lnTo>
                  <a:lnTo>
                    <a:pt x="1162" y="1511"/>
                  </a:lnTo>
                  <a:lnTo>
                    <a:pt x="1337" y="1453"/>
                  </a:lnTo>
                  <a:lnTo>
                    <a:pt x="1511" y="1337"/>
                  </a:lnTo>
                  <a:lnTo>
                    <a:pt x="1627" y="1221"/>
                  </a:lnTo>
                  <a:lnTo>
                    <a:pt x="1627" y="1221"/>
                  </a:lnTo>
                  <a:lnTo>
                    <a:pt x="1627" y="1395"/>
                  </a:lnTo>
                  <a:lnTo>
                    <a:pt x="1627" y="1570"/>
                  </a:lnTo>
                  <a:lnTo>
                    <a:pt x="1685" y="1686"/>
                  </a:lnTo>
                  <a:lnTo>
                    <a:pt x="1802" y="1860"/>
                  </a:lnTo>
                  <a:lnTo>
                    <a:pt x="1918" y="1976"/>
                  </a:lnTo>
                  <a:lnTo>
                    <a:pt x="2092" y="2093"/>
                  </a:lnTo>
                  <a:lnTo>
                    <a:pt x="2266" y="2151"/>
                  </a:lnTo>
                  <a:lnTo>
                    <a:pt x="2441" y="2151"/>
                  </a:lnTo>
                  <a:lnTo>
                    <a:pt x="2441" y="2151"/>
                  </a:lnTo>
                  <a:lnTo>
                    <a:pt x="2789" y="2093"/>
                  </a:lnTo>
                  <a:lnTo>
                    <a:pt x="3138" y="1918"/>
                  </a:lnTo>
                  <a:lnTo>
                    <a:pt x="3429" y="1686"/>
                  </a:lnTo>
                  <a:lnTo>
                    <a:pt x="3719" y="1453"/>
                  </a:lnTo>
                </a:path>
              </a:pathLst>
            </a:custGeom>
            <a:solidFill>
              <a:srgbClr val="FFFFFF">
                <a:alpha val="56420"/>
              </a:srgbClr>
            </a:solidFill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5"/>
            <p:cNvSpPr/>
            <p:nvPr/>
          </p:nvSpPr>
          <p:spPr>
            <a:xfrm>
              <a:off x="5819252" y="2946239"/>
              <a:ext cx="206957" cy="52293"/>
            </a:xfrm>
            <a:custGeom>
              <a:avLst/>
              <a:gdLst/>
              <a:ahLst/>
              <a:cxnLst/>
              <a:rect l="l" t="t" r="r" b="b"/>
              <a:pathLst>
                <a:path w="5754" h="145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33" y="408"/>
                  </a:lnTo>
                  <a:lnTo>
                    <a:pt x="524" y="698"/>
                  </a:lnTo>
                  <a:lnTo>
                    <a:pt x="872" y="989"/>
                  </a:lnTo>
                  <a:lnTo>
                    <a:pt x="1337" y="1163"/>
                  </a:lnTo>
                  <a:lnTo>
                    <a:pt x="1337" y="1163"/>
                  </a:lnTo>
                  <a:lnTo>
                    <a:pt x="1802" y="1163"/>
                  </a:lnTo>
                  <a:lnTo>
                    <a:pt x="2209" y="1105"/>
                  </a:lnTo>
                  <a:lnTo>
                    <a:pt x="2674" y="931"/>
                  </a:lnTo>
                  <a:lnTo>
                    <a:pt x="3022" y="640"/>
                  </a:lnTo>
                  <a:lnTo>
                    <a:pt x="3022" y="640"/>
                  </a:lnTo>
                  <a:lnTo>
                    <a:pt x="3371" y="931"/>
                  </a:lnTo>
                  <a:lnTo>
                    <a:pt x="3720" y="1163"/>
                  </a:lnTo>
                  <a:lnTo>
                    <a:pt x="4126" y="1337"/>
                  </a:lnTo>
                  <a:lnTo>
                    <a:pt x="4533" y="1454"/>
                  </a:lnTo>
                  <a:lnTo>
                    <a:pt x="4533" y="1454"/>
                  </a:lnTo>
                  <a:lnTo>
                    <a:pt x="4708" y="1454"/>
                  </a:lnTo>
                  <a:lnTo>
                    <a:pt x="4940" y="1454"/>
                  </a:lnTo>
                  <a:lnTo>
                    <a:pt x="5173" y="1337"/>
                  </a:lnTo>
                  <a:lnTo>
                    <a:pt x="5347" y="1221"/>
                  </a:lnTo>
                  <a:lnTo>
                    <a:pt x="5521" y="1105"/>
                  </a:lnTo>
                  <a:lnTo>
                    <a:pt x="5637" y="931"/>
                  </a:lnTo>
                  <a:lnTo>
                    <a:pt x="5696" y="756"/>
                  </a:lnTo>
                  <a:lnTo>
                    <a:pt x="5754" y="582"/>
                  </a:lnTo>
                </a:path>
              </a:pathLst>
            </a:custGeom>
            <a:solidFill>
              <a:srgbClr val="FFFFFF">
                <a:alpha val="56420"/>
              </a:srgbClr>
            </a:solidFill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5"/>
            <p:cNvSpPr/>
            <p:nvPr/>
          </p:nvSpPr>
          <p:spPr>
            <a:xfrm>
              <a:off x="6293699" y="2946239"/>
              <a:ext cx="286409" cy="96170"/>
            </a:xfrm>
            <a:custGeom>
              <a:avLst/>
              <a:gdLst/>
              <a:ahLst/>
              <a:cxnLst/>
              <a:rect l="l" t="t" r="r" b="b"/>
              <a:pathLst>
                <a:path w="7963" h="2674" fill="none" extrusionOk="0">
                  <a:moveTo>
                    <a:pt x="1" y="1802"/>
                  </a:moveTo>
                  <a:lnTo>
                    <a:pt x="1" y="1802"/>
                  </a:lnTo>
                  <a:lnTo>
                    <a:pt x="524" y="2151"/>
                  </a:lnTo>
                  <a:lnTo>
                    <a:pt x="1105" y="2441"/>
                  </a:lnTo>
                  <a:lnTo>
                    <a:pt x="1686" y="2616"/>
                  </a:lnTo>
                  <a:lnTo>
                    <a:pt x="1977" y="2674"/>
                  </a:lnTo>
                  <a:lnTo>
                    <a:pt x="2325" y="2674"/>
                  </a:lnTo>
                  <a:lnTo>
                    <a:pt x="2325" y="2674"/>
                  </a:lnTo>
                  <a:lnTo>
                    <a:pt x="2616" y="2616"/>
                  </a:lnTo>
                  <a:lnTo>
                    <a:pt x="2906" y="2500"/>
                  </a:lnTo>
                  <a:lnTo>
                    <a:pt x="3197" y="2383"/>
                  </a:lnTo>
                  <a:lnTo>
                    <a:pt x="3429" y="2151"/>
                  </a:lnTo>
                  <a:lnTo>
                    <a:pt x="3662" y="1918"/>
                  </a:lnTo>
                  <a:lnTo>
                    <a:pt x="3836" y="1686"/>
                  </a:lnTo>
                  <a:lnTo>
                    <a:pt x="3894" y="1395"/>
                  </a:lnTo>
                  <a:lnTo>
                    <a:pt x="3952" y="1105"/>
                  </a:lnTo>
                  <a:lnTo>
                    <a:pt x="3952" y="1105"/>
                  </a:lnTo>
                  <a:lnTo>
                    <a:pt x="4534" y="1512"/>
                  </a:lnTo>
                  <a:lnTo>
                    <a:pt x="5173" y="1802"/>
                  </a:lnTo>
                  <a:lnTo>
                    <a:pt x="5463" y="1918"/>
                  </a:lnTo>
                  <a:lnTo>
                    <a:pt x="5812" y="2035"/>
                  </a:lnTo>
                  <a:lnTo>
                    <a:pt x="6161" y="2035"/>
                  </a:lnTo>
                  <a:lnTo>
                    <a:pt x="6509" y="2035"/>
                  </a:lnTo>
                  <a:lnTo>
                    <a:pt x="6509" y="2035"/>
                  </a:lnTo>
                  <a:lnTo>
                    <a:pt x="6858" y="1918"/>
                  </a:lnTo>
                  <a:lnTo>
                    <a:pt x="7149" y="1744"/>
                  </a:lnTo>
                  <a:lnTo>
                    <a:pt x="7439" y="1570"/>
                  </a:lnTo>
                  <a:lnTo>
                    <a:pt x="7672" y="1279"/>
                  </a:lnTo>
                  <a:lnTo>
                    <a:pt x="7846" y="989"/>
                  </a:lnTo>
                  <a:lnTo>
                    <a:pt x="7904" y="698"/>
                  </a:lnTo>
                  <a:lnTo>
                    <a:pt x="7962" y="349"/>
                  </a:lnTo>
                  <a:lnTo>
                    <a:pt x="7846" y="1"/>
                  </a:lnTo>
                </a:path>
              </a:pathLst>
            </a:custGeom>
            <a:solidFill>
              <a:srgbClr val="FFFFFF">
                <a:alpha val="56420"/>
              </a:srgbClr>
            </a:solidFill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5"/>
            <p:cNvSpPr/>
            <p:nvPr/>
          </p:nvSpPr>
          <p:spPr>
            <a:xfrm>
              <a:off x="6709663" y="2308795"/>
              <a:ext cx="215301" cy="198599"/>
            </a:xfrm>
            <a:custGeom>
              <a:avLst/>
              <a:gdLst/>
              <a:ahLst/>
              <a:cxnLst/>
              <a:rect l="l" t="t" r="r" b="b"/>
              <a:pathLst>
                <a:path w="5986" h="5522" fill="none" extrusionOk="0">
                  <a:moveTo>
                    <a:pt x="58" y="5405"/>
                  </a:moveTo>
                  <a:lnTo>
                    <a:pt x="58" y="5405"/>
                  </a:lnTo>
                  <a:lnTo>
                    <a:pt x="58" y="5405"/>
                  </a:lnTo>
                  <a:lnTo>
                    <a:pt x="0" y="5405"/>
                  </a:lnTo>
                  <a:lnTo>
                    <a:pt x="0" y="5405"/>
                  </a:lnTo>
                  <a:lnTo>
                    <a:pt x="0" y="5463"/>
                  </a:lnTo>
                  <a:lnTo>
                    <a:pt x="0" y="5463"/>
                  </a:lnTo>
                  <a:lnTo>
                    <a:pt x="58" y="5521"/>
                  </a:lnTo>
                  <a:lnTo>
                    <a:pt x="232" y="5521"/>
                  </a:lnTo>
                  <a:lnTo>
                    <a:pt x="232" y="5521"/>
                  </a:lnTo>
                  <a:lnTo>
                    <a:pt x="1162" y="5173"/>
                  </a:lnTo>
                  <a:lnTo>
                    <a:pt x="2092" y="4708"/>
                  </a:lnTo>
                  <a:lnTo>
                    <a:pt x="2964" y="4127"/>
                  </a:lnTo>
                  <a:lnTo>
                    <a:pt x="3777" y="3487"/>
                  </a:lnTo>
                  <a:lnTo>
                    <a:pt x="4475" y="2732"/>
                  </a:lnTo>
                  <a:lnTo>
                    <a:pt x="5056" y="1860"/>
                  </a:lnTo>
                  <a:lnTo>
                    <a:pt x="5579" y="989"/>
                  </a:lnTo>
                  <a:lnTo>
                    <a:pt x="5985" y="1"/>
                  </a:lnTo>
                </a:path>
              </a:pathLst>
            </a:custGeom>
            <a:noFill/>
            <a:ln w="5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5"/>
            <p:cNvSpPr/>
            <p:nvPr/>
          </p:nvSpPr>
          <p:spPr>
            <a:xfrm>
              <a:off x="6835046" y="2417482"/>
              <a:ext cx="121282" cy="135876"/>
            </a:xfrm>
            <a:custGeom>
              <a:avLst/>
              <a:gdLst/>
              <a:ahLst/>
              <a:cxnLst/>
              <a:rect l="l" t="t" r="r" b="b"/>
              <a:pathLst>
                <a:path w="3372" h="3778" fill="none" extrusionOk="0">
                  <a:moveTo>
                    <a:pt x="1" y="3778"/>
                  </a:moveTo>
                  <a:lnTo>
                    <a:pt x="1" y="3778"/>
                  </a:lnTo>
                  <a:lnTo>
                    <a:pt x="582" y="3487"/>
                  </a:lnTo>
                  <a:lnTo>
                    <a:pt x="1105" y="3080"/>
                  </a:lnTo>
                  <a:lnTo>
                    <a:pt x="1570" y="2674"/>
                  </a:lnTo>
                  <a:lnTo>
                    <a:pt x="2035" y="2209"/>
                  </a:lnTo>
                  <a:lnTo>
                    <a:pt x="2441" y="1686"/>
                  </a:lnTo>
                  <a:lnTo>
                    <a:pt x="2848" y="1163"/>
                  </a:lnTo>
                  <a:lnTo>
                    <a:pt x="3139" y="582"/>
                  </a:lnTo>
                  <a:lnTo>
                    <a:pt x="3371" y="1"/>
                  </a:lnTo>
                </a:path>
              </a:pathLst>
            </a:custGeom>
            <a:noFill/>
            <a:ln w="5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5"/>
            <p:cNvSpPr/>
            <p:nvPr/>
          </p:nvSpPr>
          <p:spPr>
            <a:xfrm>
              <a:off x="6095158" y="2593027"/>
              <a:ext cx="225768" cy="206943"/>
            </a:xfrm>
            <a:custGeom>
              <a:avLst/>
              <a:gdLst/>
              <a:ahLst/>
              <a:cxnLst/>
              <a:rect l="l" t="t" r="r" b="b"/>
              <a:pathLst>
                <a:path w="6277" h="5754" fill="none" extrusionOk="0">
                  <a:moveTo>
                    <a:pt x="0" y="5580"/>
                  </a:moveTo>
                  <a:lnTo>
                    <a:pt x="0" y="5580"/>
                  </a:lnTo>
                  <a:lnTo>
                    <a:pt x="233" y="5696"/>
                  </a:lnTo>
                  <a:lnTo>
                    <a:pt x="407" y="5754"/>
                  </a:lnTo>
                  <a:lnTo>
                    <a:pt x="640" y="5754"/>
                  </a:lnTo>
                  <a:lnTo>
                    <a:pt x="872" y="5754"/>
                  </a:lnTo>
                  <a:lnTo>
                    <a:pt x="1046" y="5638"/>
                  </a:lnTo>
                  <a:lnTo>
                    <a:pt x="1279" y="5521"/>
                  </a:lnTo>
                  <a:lnTo>
                    <a:pt x="1453" y="5347"/>
                  </a:lnTo>
                  <a:lnTo>
                    <a:pt x="1569" y="5173"/>
                  </a:lnTo>
                  <a:lnTo>
                    <a:pt x="1569" y="5173"/>
                  </a:lnTo>
                  <a:lnTo>
                    <a:pt x="1744" y="4766"/>
                  </a:lnTo>
                  <a:lnTo>
                    <a:pt x="1860" y="4301"/>
                  </a:lnTo>
                  <a:lnTo>
                    <a:pt x="1860" y="3836"/>
                  </a:lnTo>
                  <a:lnTo>
                    <a:pt x="1802" y="3371"/>
                  </a:lnTo>
                  <a:lnTo>
                    <a:pt x="1802" y="3371"/>
                  </a:lnTo>
                  <a:lnTo>
                    <a:pt x="1976" y="3604"/>
                  </a:lnTo>
                  <a:lnTo>
                    <a:pt x="2150" y="3778"/>
                  </a:lnTo>
                  <a:lnTo>
                    <a:pt x="2383" y="3894"/>
                  </a:lnTo>
                  <a:lnTo>
                    <a:pt x="2615" y="4011"/>
                  </a:lnTo>
                  <a:lnTo>
                    <a:pt x="2848" y="4069"/>
                  </a:lnTo>
                  <a:lnTo>
                    <a:pt x="3080" y="4127"/>
                  </a:lnTo>
                  <a:lnTo>
                    <a:pt x="3313" y="4069"/>
                  </a:lnTo>
                  <a:lnTo>
                    <a:pt x="3545" y="4011"/>
                  </a:lnTo>
                  <a:lnTo>
                    <a:pt x="3545" y="4011"/>
                  </a:lnTo>
                  <a:lnTo>
                    <a:pt x="3778" y="3836"/>
                  </a:lnTo>
                  <a:lnTo>
                    <a:pt x="3894" y="3662"/>
                  </a:lnTo>
                  <a:lnTo>
                    <a:pt x="4010" y="3429"/>
                  </a:lnTo>
                  <a:lnTo>
                    <a:pt x="4068" y="3139"/>
                  </a:lnTo>
                  <a:lnTo>
                    <a:pt x="4010" y="2906"/>
                  </a:lnTo>
                  <a:lnTo>
                    <a:pt x="3952" y="2674"/>
                  </a:lnTo>
                  <a:lnTo>
                    <a:pt x="3778" y="2500"/>
                  </a:lnTo>
                  <a:lnTo>
                    <a:pt x="3603" y="2383"/>
                  </a:lnTo>
                  <a:lnTo>
                    <a:pt x="3603" y="2383"/>
                  </a:lnTo>
                  <a:lnTo>
                    <a:pt x="3836" y="2558"/>
                  </a:lnTo>
                  <a:lnTo>
                    <a:pt x="4126" y="2616"/>
                  </a:lnTo>
                  <a:lnTo>
                    <a:pt x="4417" y="2674"/>
                  </a:lnTo>
                  <a:lnTo>
                    <a:pt x="4707" y="2674"/>
                  </a:lnTo>
                  <a:lnTo>
                    <a:pt x="4998" y="2616"/>
                  </a:lnTo>
                  <a:lnTo>
                    <a:pt x="5288" y="2500"/>
                  </a:lnTo>
                  <a:lnTo>
                    <a:pt x="5521" y="2325"/>
                  </a:lnTo>
                  <a:lnTo>
                    <a:pt x="5753" y="2151"/>
                  </a:lnTo>
                  <a:lnTo>
                    <a:pt x="5753" y="2151"/>
                  </a:lnTo>
                  <a:lnTo>
                    <a:pt x="5928" y="1919"/>
                  </a:lnTo>
                  <a:lnTo>
                    <a:pt x="6102" y="1686"/>
                  </a:lnTo>
                  <a:lnTo>
                    <a:pt x="6218" y="1396"/>
                  </a:lnTo>
                  <a:lnTo>
                    <a:pt x="6276" y="1105"/>
                  </a:lnTo>
                  <a:lnTo>
                    <a:pt x="6276" y="814"/>
                  </a:lnTo>
                  <a:lnTo>
                    <a:pt x="6218" y="524"/>
                  </a:lnTo>
                  <a:lnTo>
                    <a:pt x="6160" y="233"/>
                  </a:lnTo>
                  <a:lnTo>
                    <a:pt x="6044" y="1"/>
                  </a:lnTo>
                </a:path>
              </a:pathLst>
            </a:custGeom>
            <a:solidFill>
              <a:srgbClr val="FFFFFF">
                <a:alpha val="56420"/>
              </a:srgbClr>
            </a:solidFill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5"/>
            <p:cNvSpPr/>
            <p:nvPr/>
          </p:nvSpPr>
          <p:spPr>
            <a:xfrm>
              <a:off x="6634383" y="1339071"/>
              <a:ext cx="301048" cy="767026"/>
            </a:xfrm>
            <a:custGeom>
              <a:avLst/>
              <a:gdLst/>
              <a:ahLst/>
              <a:cxnLst/>
              <a:rect l="l" t="t" r="r" b="b"/>
              <a:pathLst>
                <a:path w="8370" h="21327" extrusionOk="0">
                  <a:moveTo>
                    <a:pt x="6277" y="0"/>
                  </a:moveTo>
                  <a:lnTo>
                    <a:pt x="6103" y="58"/>
                  </a:lnTo>
                  <a:lnTo>
                    <a:pt x="5870" y="116"/>
                  </a:lnTo>
                  <a:lnTo>
                    <a:pt x="5638" y="349"/>
                  </a:lnTo>
                  <a:lnTo>
                    <a:pt x="5463" y="639"/>
                  </a:lnTo>
                  <a:lnTo>
                    <a:pt x="5289" y="930"/>
                  </a:lnTo>
                  <a:lnTo>
                    <a:pt x="5231" y="1220"/>
                  </a:lnTo>
                  <a:lnTo>
                    <a:pt x="4882" y="2615"/>
                  </a:lnTo>
                  <a:lnTo>
                    <a:pt x="4592" y="4010"/>
                  </a:lnTo>
                  <a:lnTo>
                    <a:pt x="4417" y="5404"/>
                  </a:lnTo>
                  <a:lnTo>
                    <a:pt x="4301" y="6857"/>
                  </a:lnTo>
                  <a:lnTo>
                    <a:pt x="4243" y="8310"/>
                  </a:lnTo>
                  <a:lnTo>
                    <a:pt x="4185" y="9705"/>
                  </a:lnTo>
                  <a:lnTo>
                    <a:pt x="4185" y="12610"/>
                  </a:lnTo>
                  <a:lnTo>
                    <a:pt x="2267" y="4998"/>
                  </a:lnTo>
                  <a:lnTo>
                    <a:pt x="2209" y="4707"/>
                  </a:lnTo>
                  <a:lnTo>
                    <a:pt x="2035" y="4358"/>
                  </a:lnTo>
                  <a:lnTo>
                    <a:pt x="1802" y="4126"/>
                  </a:lnTo>
                  <a:lnTo>
                    <a:pt x="1686" y="4068"/>
                  </a:lnTo>
                  <a:lnTo>
                    <a:pt x="1512" y="4010"/>
                  </a:lnTo>
                  <a:lnTo>
                    <a:pt x="1338" y="4068"/>
                  </a:lnTo>
                  <a:lnTo>
                    <a:pt x="1163" y="4126"/>
                  </a:lnTo>
                  <a:lnTo>
                    <a:pt x="989" y="4242"/>
                  </a:lnTo>
                  <a:lnTo>
                    <a:pt x="815" y="4416"/>
                  </a:lnTo>
                  <a:lnTo>
                    <a:pt x="524" y="4823"/>
                  </a:lnTo>
                  <a:lnTo>
                    <a:pt x="292" y="5288"/>
                  </a:lnTo>
                  <a:lnTo>
                    <a:pt x="117" y="5811"/>
                  </a:lnTo>
                  <a:lnTo>
                    <a:pt x="59" y="6334"/>
                  </a:lnTo>
                  <a:lnTo>
                    <a:pt x="1" y="6857"/>
                  </a:lnTo>
                  <a:lnTo>
                    <a:pt x="1" y="7380"/>
                  </a:lnTo>
                  <a:lnTo>
                    <a:pt x="117" y="8484"/>
                  </a:lnTo>
                  <a:lnTo>
                    <a:pt x="292" y="10053"/>
                  </a:lnTo>
                  <a:lnTo>
                    <a:pt x="582" y="11622"/>
                  </a:lnTo>
                  <a:lnTo>
                    <a:pt x="873" y="13191"/>
                  </a:lnTo>
                  <a:lnTo>
                    <a:pt x="1221" y="14760"/>
                  </a:lnTo>
                  <a:lnTo>
                    <a:pt x="1628" y="16329"/>
                  </a:lnTo>
                  <a:lnTo>
                    <a:pt x="2093" y="17840"/>
                  </a:lnTo>
                  <a:lnTo>
                    <a:pt x="2616" y="19351"/>
                  </a:lnTo>
                  <a:lnTo>
                    <a:pt x="3197" y="20862"/>
                  </a:lnTo>
                  <a:lnTo>
                    <a:pt x="3662" y="21094"/>
                  </a:lnTo>
                  <a:lnTo>
                    <a:pt x="4069" y="21269"/>
                  </a:lnTo>
                  <a:lnTo>
                    <a:pt x="4534" y="21327"/>
                  </a:lnTo>
                  <a:lnTo>
                    <a:pt x="4940" y="21327"/>
                  </a:lnTo>
                  <a:lnTo>
                    <a:pt x="5405" y="21269"/>
                  </a:lnTo>
                  <a:lnTo>
                    <a:pt x="5870" y="21094"/>
                  </a:lnTo>
                  <a:lnTo>
                    <a:pt x="6335" y="20920"/>
                  </a:lnTo>
                  <a:lnTo>
                    <a:pt x="6800" y="20688"/>
                  </a:lnTo>
                  <a:lnTo>
                    <a:pt x="7555" y="16097"/>
                  </a:lnTo>
                  <a:lnTo>
                    <a:pt x="7904" y="13772"/>
                  </a:lnTo>
                  <a:lnTo>
                    <a:pt x="8195" y="11448"/>
                  </a:lnTo>
                  <a:lnTo>
                    <a:pt x="8311" y="9124"/>
                  </a:lnTo>
                  <a:lnTo>
                    <a:pt x="8369" y="6799"/>
                  </a:lnTo>
                  <a:lnTo>
                    <a:pt x="8369" y="5695"/>
                  </a:lnTo>
                  <a:lnTo>
                    <a:pt x="8311" y="4533"/>
                  </a:lnTo>
                  <a:lnTo>
                    <a:pt x="8195" y="3370"/>
                  </a:lnTo>
                  <a:lnTo>
                    <a:pt x="8020" y="2208"/>
                  </a:lnTo>
                  <a:lnTo>
                    <a:pt x="7962" y="1743"/>
                  </a:lnTo>
                  <a:lnTo>
                    <a:pt x="7846" y="1337"/>
                  </a:lnTo>
                  <a:lnTo>
                    <a:pt x="7672" y="930"/>
                  </a:lnTo>
                  <a:lnTo>
                    <a:pt x="7439" y="523"/>
                  </a:lnTo>
                  <a:lnTo>
                    <a:pt x="7149" y="232"/>
                  </a:lnTo>
                  <a:lnTo>
                    <a:pt x="6742" y="58"/>
                  </a:lnTo>
                  <a:lnTo>
                    <a:pt x="6509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5"/>
            <p:cNvSpPr/>
            <p:nvPr/>
          </p:nvSpPr>
          <p:spPr>
            <a:xfrm>
              <a:off x="4588192" y="1986945"/>
              <a:ext cx="349065" cy="566413"/>
            </a:xfrm>
            <a:custGeom>
              <a:avLst/>
              <a:gdLst/>
              <a:ahLst/>
              <a:cxnLst/>
              <a:rect l="l" t="t" r="r" b="b"/>
              <a:pathLst>
                <a:path w="9705" h="15749" extrusionOk="0">
                  <a:moveTo>
                    <a:pt x="5230" y="1"/>
                  </a:moveTo>
                  <a:lnTo>
                    <a:pt x="5056" y="59"/>
                  </a:lnTo>
                  <a:lnTo>
                    <a:pt x="4940" y="175"/>
                  </a:lnTo>
                  <a:lnTo>
                    <a:pt x="4765" y="407"/>
                  </a:lnTo>
                  <a:lnTo>
                    <a:pt x="4475" y="814"/>
                  </a:lnTo>
                  <a:lnTo>
                    <a:pt x="4300" y="1221"/>
                  </a:lnTo>
                  <a:lnTo>
                    <a:pt x="4068" y="1686"/>
                  </a:lnTo>
                  <a:lnTo>
                    <a:pt x="3952" y="2151"/>
                  </a:lnTo>
                  <a:lnTo>
                    <a:pt x="3719" y="3080"/>
                  </a:lnTo>
                  <a:lnTo>
                    <a:pt x="3603" y="4068"/>
                  </a:lnTo>
                  <a:lnTo>
                    <a:pt x="3545" y="5056"/>
                  </a:lnTo>
                  <a:lnTo>
                    <a:pt x="3545" y="6044"/>
                  </a:lnTo>
                  <a:lnTo>
                    <a:pt x="3603" y="7032"/>
                  </a:lnTo>
                  <a:lnTo>
                    <a:pt x="3719" y="8020"/>
                  </a:lnTo>
                  <a:lnTo>
                    <a:pt x="1743" y="4301"/>
                  </a:lnTo>
                  <a:lnTo>
                    <a:pt x="1569" y="3952"/>
                  </a:lnTo>
                  <a:lnTo>
                    <a:pt x="1337" y="3662"/>
                  </a:lnTo>
                  <a:lnTo>
                    <a:pt x="1162" y="3545"/>
                  </a:lnTo>
                  <a:lnTo>
                    <a:pt x="988" y="3429"/>
                  </a:lnTo>
                  <a:lnTo>
                    <a:pt x="814" y="3371"/>
                  </a:lnTo>
                  <a:lnTo>
                    <a:pt x="639" y="3371"/>
                  </a:lnTo>
                  <a:lnTo>
                    <a:pt x="465" y="3487"/>
                  </a:lnTo>
                  <a:lnTo>
                    <a:pt x="291" y="3545"/>
                  </a:lnTo>
                  <a:lnTo>
                    <a:pt x="174" y="3720"/>
                  </a:lnTo>
                  <a:lnTo>
                    <a:pt x="116" y="3894"/>
                  </a:lnTo>
                  <a:lnTo>
                    <a:pt x="0" y="4301"/>
                  </a:lnTo>
                  <a:lnTo>
                    <a:pt x="0" y="4766"/>
                  </a:lnTo>
                  <a:lnTo>
                    <a:pt x="58" y="6160"/>
                  </a:lnTo>
                  <a:lnTo>
                    <a:pt x="174" y="7555"/>
                  </a:lnTo>
                  <a:lnTo>
                    <a:pt x="407" y="8950"/>
                  </a:lnTo>
                  <a:lnTo>
                    <a:pt x="697" y="10286"/>
                  </a:lnTo>
                  <a:lnTo>
                    <a:pt x="1046" y="11623"/>
                  </a:lnTo>
                  <a:lnTo>
                    <a:pt x="1511" y="12959"/>
                  </a:lnTo>
                  <a:lnTo>
                    <a:pt x="2034" y="14238"/>
                  </a:lnTo>
                  <a:lnTo>
                    <a:pt x="2673" y="15516"/>
                  </a:lnTo>
                  <a:lnTo>
                    <a:pt x="3254" y="15691"/>
                  </a:lnTo>
                  <a:lnTo>
                    <a:pt x="3894" y="15749"/>
                  </a:lnTo>
                  <a:lnTo>
                    <a:pt x="4475" y="15691"/>
                  </a:lnTo>
                  <a:lnTo>
                    <a:pt x="5056" y="15574"/>
                  </a:lnTo>
                  <a:lnTo>
                    <a:pt x="5637" y="15342"/>
                  </a:lnTo>
                  <a:lnTo>
                    <a:pt x="6102" y="14993"/>
                  </a:lnTo>
                  <a:lnTo>
                    <a:pt x="6276" y="14819"/>
                  </a:lnTo>
                  <a:lnTo>
                    <a:pt x="6450" y="14587"/>
                  </a:lnTo>
                  <a:lnTo>
                    <a:pt x="6625" y="14354"/>
                  </a:lnTo>
                  <a:lnTo>
                    <a:pt x="6741" y="14064"/>
                  </a:lnTo>
                  <a:lnTo>
                    <a:pt x="9065" y="6974"/>
                  </a:lnTo>
                  <a:lnTo>
                    <a:pt x="9298" y="6335"/>
                  </a:lnTo>
                  <a:lnTo>
                    <a:pt x="9530" y="5637"/>
                  </a:lnTo>
                  <a:lnTo>
                    <a:pt x="9647" y="4940"/>
                  </a:lnTo>
                  <a:lnTo>
                    <a:pt x="9705" y="4243"/>
                  </a:lnTo>
                  <a:lnTo>
                    <a:pt x="9705" y="3894"/>
                  </a:lnTo>
                  <a:lnTo>
                    <a:pt x="9647" y="3720"/>
                  </a:lnTo>
                  <a:lnTo>
                    <a:pt x="9530" y="3545"/>
                  </a:lnTo>
                  <a:lnTo>
                    <a:pt x="9414" y="3429"/>
                  </a:lnTo>
                  <a:lnTo>
                    <a:pt x="9240" y="3371"/>
                  </a:lnTo>
                  <a:lnTo>
                    <a:pt x="9065" y="3371"/>
                  </a:lnTo>
                  <a:lnTo>
                    <a:pt x="8833" y="3429"/>
                  </a:lnTo>
                  <a:lnTo>
                    <a:pt x="8484" y="3603"/>
                  </a:lnTo>
                  <a:lnTo>
                    <a:pt x="8136" y="3836"/>
                  </a:lnTo>
                  <a:lnTo>
                    <a:pt x="7729" y="4243"/>
                  </a:lnTo>
                  <a:lnTo>
                    <a:pt x="7380" y="4708"/>
                  </a:lnTo>
                  <a:lnTo>
                    <a:pt x="7032" y="5172"/>
                  </a:lnTo>
                  <a:lnTo>
                    <a:pt x="6741" y="5637"/>
                  </a:lnTo>
                  <a:lnTo>
                    <a:pt x="6509" y="6160"/>
                  </a:lnTo>
                  <a:lnTo>
                    <a:pt x="6276" y="6683"/>
                  </a:lnTo>
                  <a:lnTo>
                    <a:pt x="6102" y="7206"/>
                  </a:lnTo>
                  <a:lnTo>
                    <a:pt x="5927" y="7729"/>
                  </a:lnTo>
                  <a:lnTo>
                    <a:pt x="6102" y="4533"/>
                  </a:lnTo>
                  <a:lnTo>
                    <a:pt x="6160" y="1337"/>
                  </a:lnTo>
                  <a:lnTo>
                    <a:pt x="6102" y="872"/>
                  </a:lnTo>
                  <a:lnTo>
                    <a:pt x="6102" y="640"/>
                  </a:lnTo>
                  <a:lnTo>
                    <a:pt x="5986" y="407"/>
                  </a:lnTo>
                  <a:lnTo>
                    <a:pt x="5869" y="233"/>
                  </a:lnTo>
                  <a:lnTo>
                    <a:pt x="5695" y="59"/>
                  </a:lnTo>
                  <a:lnTo>
                    <a:pt x="5463" y="1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6CA662-EFDA-6A1D-EEDE-DB6AB6837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41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B6AEDDB-26AA-91A7-6F92-CE5A907EE7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069971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3581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61"/>
          <p:cNvSpPr txBox="1">
            <a:spLocks noGrp="1"/>
          </p:cNvSpPr>
          <p:nvPr>
            <p:ph type="title"/>
          </p:nvPr>
        </p:nvSpPr>
        <p:spPr>
          <a:xfrm>
            <a:off x="311700" y="-2434050"/>
            <a:ext cx="8520600" cy="143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r>
              <a:rPr lang="sr-Latn-RS" dirty="0"/>
              <a:t>21 ppm ugljenika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6740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61"/>
          <p:cNvSpPr txBox="1">
            <a:spLocks noGrp="1"/>
          </p:cNvSpPr>
          <p:nvPr>
            <p:ph type="title"/>
          </p:nvPr>
        </p:nvSpPr>
        <p:spPr>
          <a:xfrm>
            <a:off x="311700" y="1852200"/>
            <a:ext cx="8520600" cy="143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r>
              <a:rPr lang="sr-Latn-RS" dirty="0"/>
              <a:t>21 ppm ugljenika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8823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10CA81-5A23-CCAF-B60C-02E9191BA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561975"/>
            <a:ext cx="7858125" cy="401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30CF39-F290-F8B5-AF99-C88845CAA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" y="3268980"/>
            <a:ext cx="1189672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00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C8BFA7-58FC-4F43-9F7E-16C7263CB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009" y="1327759"/>
            <a:ext cx="2487981" cy="248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87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rm Animals Day by Slidesgo">
  <a:themeElements>
    <a:clrScheme name="Simple Light">
      <a:dk1>
        <a:srgbClr val="000000"/>
      </a:dk1>
      <a:lt1>
        <a:srgbClr val="F0F1DF"/>
      </a:lt1>
      <a:dk2>
        <a:srgbClr val="8D9D43"/>
      </a:dk2>
      <a:lt2>
        <a:srgbClr val="FFFFFF"/>
      </a:lt2>
      <a:accent1>
        <a:srgbClr val="6497B8"/>
      </a:accent1>
      <a:accent2>
        <a:srgbClr val="F7AC08"/>
      </a:accent2>
      <a:accent3>
        <a:srgbClr val="FFCCC9"/>
      </a:accent3>
      <a:accent4>
        <a:srgbClr val="EE532A"/>
      </a:accent4>
      <a:accent5>
        <a:srgbClr val="CC7F39"/>
      </a:accent5>
      <a:accent6>
        <a:srgbClr val="A25A2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A6D18CD5208245B0A2599588728262" ma:contentTypeVersion="2" ma:contentTypeDescription="Create a new document." ma:contentTypeScope="" ma:versionID="96f046aa10f7dd044465efe0a9c56a3f">
  <xsd:schema xmlns:xsd="http://www.w3.org/2001/XMLSchema" xmlns:xs="http://www.w3.org/2001/XMLSchema" xmlns:p="http://schemas.microsoft.com/office/2006/metadata/properties" xmlns:ns2="56141fb4-d82a-4737-81a4-1c3408ba30a9" targetNamespace="http://schemas.microsoft.com/office/2006/metadata/properties" ma:root="true" ma:fieldsID="99cbb7876253ef0e48924285694d4524" ns2:_="">
    <xsd:import namespace="56141fb4-d82a-4737-81a4-1c3408ba30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141fb4-d82a-4737-81a4-1c3408ba30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6C33D0-035E-485E-9542-B80D0789E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7D7C0F-8E5D-4A18-BCE8-2FB3B4A19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141fb4-d82a-4737-81a4-1c3408ba30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571750-3B8B-4E72-BF4D-BBB20FD9222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372</Words>
  <Application>Microsoft Office PowerPoint</Application>
  <PresentationFormat>On-screen Show (16:9)</PresentationFormat>
  <Paragraphs>56</Paragraphs>
  <Slides>32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Nunito SemiBold</vt:lpstr>
      <vt:lpstr>Gochi Hand</vt:lpstr>
      <vt:lpstr>Nunito</vt:lpstr>
      <vt:lpstr>Farm Animals Day by Slidesgo</vt:lpstr>
      <vt:lpstr>Ugljenične farme u Srbiji</vt:lpstr>
      <vt:lpstr>Klimatske nepogode</vt:lpstr>
      <vt:lpstr>Slika koja govori više od hiljadu reči</vt:lpstr>
      <vt:lpstr>PowerPoint Presentation</vt:lpstr>
      <vt:lpstr>PowerPoint Presentation</vt:lpstr>
      <vt:lpstr>421 ppm ugljenika</vt:lpstr>
      <vt:lpstr>421 ppm ugljenika</vt:lpstr>
      <vt:lpstr>PowerPoint Presentation</vt:lpstr>
      <vt:lpstr>PowerPoint Presentation</vt:lpstr>
      <vt:lpstr>Direktno hvatanje iz vazduha</vt:lpstr>
      <vt:lpstr>Problemi</vt:lpstr>
      <vt:lpstr>Šta su ugljenične farme i zašto su one toliko važne?</vt:lpstr>
      <vt:lpstr>800 miliona tona ugljenika u atmosferi</vt:lpstr>
      <vt:lpstr>800 miliona tona ugljenika u atmosferi</vt:lpstr>
      <vt:lpstr>Gde ćemo smestiti  sav taj ugljenik?</vt:lpstr>
      <vt:lpstr>Gde ćemo smestiti  sav taj ugljenik?</vt:lpstr>
      <vt:lpstr>Gde ćemo smestiti  sav taj ugljenik?</vt:lpstr>
      <vt:lpstr>where are we going to put all that carbon?</vt:lpstr>
      <vt:lpstr>where are we going to put all that carbon?</vt:lpstr>
      <vt:lpstr>where are we going to put all that carbon?</vt:lpstr>
      <vt:lpstr>Ostale metode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ZAUSTAVIMO „WILLOW“ PROJEKAT!</vt:lpstr>
      <vt:lpstr>Hvala na pažnji!!!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Animals Day!</dc:title>
  <cp:lastModifiedBy>Lazarevic</cp:lastModifiedBy>
  <cp:revision>8</cp:revision>
  <dcterms:modified xsi:type="dcterms:W3CDTF">2023-06-02T22:02:47Z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0x01010084A6D18CD5208245B0A2599588728262</vt:lpwstr>
  </property>
</Properties>
</file>